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</p:sldIdLst>
  <p:sldSz cx="16256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EFEFE"/>
        </a:solidFill>
        <a:effectLst/>
        <a:uFill>
          <a:solidFill>
            <a:srgbClr val="FFFEFE"/>
          </a:solidFill>
        </a:uFill>
        <a:latin typeface="Lucida Calligraphy"/>
        <a:ea typeface="Lucida Calligraphy"/>
        <a:cs typeface="Lucida Calligraphy"/>
        <a:sym typeface="Lucida Calligraphy"/>
      </a:defRPr>
    </a:lvl1pPr>
    <a:lvl2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EFEFE"/>
        </a:solidFill>
        <a:effectLst/>
        <a:uFill>
          <a:solidFill>
            <a:srgbClr val="FFFEFE"/>
          </a:solidFill>
        </a:uFill>
        <a:latin typeface="Lucida Calligraphy"/>
        <a:ea typeface="Lucida Calligraphy"/>
        <a:cs typeface="Lucida Calligraphy"/>
        <a:sym typeface="Lucida Calligraphy"/>
      </a:defRPr>
    </a:lvl2pPr>
    <a:lvl3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EFEFE"/>
        </a:solidFill>
        <a:effectLst/>
        <a:uFill>
          <a:solidFill>
            <a:srgbClr val="FFFEFE"/>
          </a:solidFill>
        </a:uFill>
        <a:latin typeface="Lucida Calligraphy"/>
        <a:ea typeface="Lucida Calligraphy"/>
        <a:cs typeface="Lucida Calligraphy"/>
        <a:sym typeface="Lucida Calligraphy"/>
      </a:defRPr>
    </a:lvl3pPr>
    <a:lvl4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EFEFE"/>
        </a:solidFill>
        <a:effectLst/>
        <a:uFill>
          <a:solidFill>
            <a:srgbClr val="FFFEFE"/>
          </a:solidFill>
        </a:uFill>
        <a:latin typeface="Lucida Calligraphy"/>
        <a:ea typeface="Lucida Calligraphy"/>
        <a:cs typeface="Lucida Calligraphy"/>
        <a:sym typeface="Lucida Calligraphy"/>
      </a:defRPr>
    </a:lvl4pPr>
    <a:lvl5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EFEFE"/>
        </a:solidFill>
        <a:effectLst/>
        <a:uFill>
          <a:solidFill>
            <a:srgbClr val="FFFEFE"/>
          </a:solidFill>
        </a:uFill>
        <a:latin typeface="Lucida Calligraphy"/>
        <a:ea typeface="Lucida Calligraphy"/>
        <a:cs typeface="Lucida Calligraphy"/>
        <a:sym typeface="Lucida Calligraphy"/>
      </a:defRPr>
    </a:lvl5pPr>
    <a:lvl6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EFEFE"/>
        </a:solidFill>
        <a:effectLst/>
        <a:uFill>
          <a:solidFill>
            <a:srgbClr val="FFFEFE"/>
          </a:solidFill>
        </a:uFill>
        <a:latin typeface="Lucida Calligraphy"/>
        <a:ea typeface="Lucida Calligraphy"/>
        <a:cs typeface="Lucida Calligraphy"/>
        <a:sym typeface="Lucida Calligraphy"/>
      </a:defRPr>
    </a:lvl6pPr>
    <a:lvl7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EFEFE"/>
        </a:solidFill>
        <a:effectLst/>
        <a:uFill>
          <a:solidFill>
            <a:srgbClr val="FFFEFE"/>
          </a:solidFill>
        </a:uFill>
        <a:latin typeface="Lucida Calligraphy"/>
        <a:ea typeface="Lucida Calligraphy"/>
        <a:cs typeface="Lucida Calligraphy"/>
        <a:sym typeface="Lucida Calligraphy"/>
      </a:defRPr>
    </a:lvl7pPr>
    <a:lvl8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EFEFE"/>
        </a:solidFill>
        <a:effectLst/>
        <a:uFill>
          <a:solidFill>
            <a:srgbClr val="FFFEFE"/>
          </a:solidFill>
        </a:uFill>
        <a:latin typeface="Lucida Calligraphy"/>
        <a:ea typeface="Lucida Calligraphy"/>
        <a:cs typeface="Lucida Calligraphy"/>
        <a:sym typeface="Lucida Calligraphy"/>
      </a:defRPr>
    </a:lvl8pPr>
    <a:lvl9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EFEFE"/>
        </a:solidFill>
        <a:effectLst/>
        <a:uFill>
          <a:solidFill>
            <a:srgbClr val="FFFEFE"/>
          </a:solidFill>
        </a:uFill>
        <a:latin typeface="Lucida Calligraphy"/>
        <a:ea typeface="Lucida Calligraphy"/>
        <a:cs typeface="Lucida Calligraphy"/>
        <a:sym typeface="Lucida Calligraphy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ill Sans"/>
          <a:ea typeface="Gill Sans"/>
          <a:cs typeface="Gill Sans"/>
        </a:font>
        <a:srgbClr val="FEFEFE"/>
      </a:tcTxStyle>
      <a:tcStyle>
        <a:tcBdr>
          <a:left>
            <a:ln w="12700" cap="flat">
              <a:solidFill>
                <a:srgbClr val="FFFEFE"/>
              </a:solidFill>
              <a:prstDash val="solid"/>
              <a:round/>
            </a:ln>
          </a:left>
          <a:right>
            <a:ln w="12700" cap="flat">
              <a:solidFill>
                <a:srgbClr val="FFFEFE"/>
              </a:solidFill>
              <a:prstDash val="solid"/>
              <a:round/>
            </a:ln>
          </a:right>
          <a:top>
            <a:ln w="12700" cap="flat">
              <a:solidFill>
                <a:srgbClr val="FFFEFE"/>
              </a:solidFill>
              <a:prstDash val="solid"/>
              <a:round/>
            </a:ln>
          </a:top>
          <a:bottom>
            <a:ln w="12700" cap="flat">
              <a:solidFill>
                <a:srgbClr val="FFFEFE"/>
              </a:solidFill>
              <a:prstDash val="solid"/>
              <a:round/>
            </a:ln>
          </a:bottom>
          <a:insideH>
            <a:ln w="12700" cap="flat">
              <a:solidFill>
                <a:srgbClr val="FFFEFE"/>
              </a:solidFill>
              <a:prstDash val="solid"/>
              <a:round/>
            </a:ln>
          </a:insideH>
          <a:insideV>
            <a:ln w="12700" cap="flat">
              <a:solidFill>
                <a:srgbClr val="FFFEFE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EFE"/>
      </a:tcTxStyle>
      <a:tcStyle>
        <a:tcBdr>
          <a:left>
            <a:ln w="12700" cap="flat">
              <a:solidFill>
                <a:srgbClr val="FFFEFE"/>
              </a:solidFill>
              <a:prstDash val="solid"/>
              <a:round/>
            </a:ln>
          </a:left>
          <a:right>
            <a:ln w="12700" cap="flat">
              <a:solidFill>
                <a:srgbClr val="FFFEFE"/>
              </a:solidFill>
              <a:prstDash val="solid"/>
              <a:round/>
            </a:ln>
          </a:right>
          <a:top>
            <a:ln w="12700" cap="flat">
              <a:solidFill>
                <a:srgbClr val="FFFEFE"/>
              </a:solidFill>
              <a:prstDash val="solid"/>
              <a:round/>
            </a:ln>
          </a:top>
          <a:bottom>
            <a:ln w="12700" cap="flat">
              <a:solidFill>
                <a:srgbClr val="FFFEFE"/>
              </a:solidFill>
              <a:prstDash val="solid"/>
              <a:round/>
            </a:ln>
          </a:bottom>
          <a:insideH>
            <a:ln w="12700" cap="flat">
              <a:solidFill>
                <a:srgbClr val="FFFEFE"/>
              </a:solidFill>
              <a:prstDash val="solid"/>
              <a:round/>
            </a:ln>
          </a:insideH>
          <a:insideV>
            <a:ln w="12700" cap="flat">
              <a:solidFill>
                <a:srgbClr val="FF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FEFE"/>
      </a:tcTxStyle>
      <a:tcStyle>
        <a:tcBdr>
          <a:left>
            <a:ln w="12700" cap="flat">
              <a:solidFill>
                <a:srgbClr val="FFFEFE"/>
              </a:solidFill>
              <a:prstDash val="solid"/>
              <a:round/>
            </a:ln>
          </a:left>
          <a:right>
            <a:ln w="12700" cap="flat">
              <a:solidFill>
                <a:srgbClr val="FFFEFE"/>
              </a:solidFill>
              <a:prstDash val="solid"/>
              <a:round/>
            </a:ln>
          </a:right>
          <a:top>
            <a:ln w="38100" cap="flat">
              <a:solidFill>
                <a:srgbClr val="FFFEFE"/>
              </a:solidFill>
              <a:prstDash val="solid"/>
              <a:round/>
            </a:ln>
          </a:top>
          <a:bottom>
            <a:ln w="12700" cap="flat">
              <a:solidFill>
                <a:srgbClr val="FFFEFE"/>
              </a:solidFill>
              <a:prstDash val="solid"/>
              <a:round/>
            </a:ln>
          </a:bottom>
          <a:insideH>
            <a:ln w="12700" cap="flat">
              <a:solidFill>
                <a:srgbClr val="FFFEFE"/>
              </a:solidFill>
              <a:prstDash val="solid"/>
              <a:round/>
            </a:ln>
          </a:insideH>
          <a:insideV>
            <a:ln w="12700" cap="flat">
              <a:solidFill>
                <a:srgbClr val="FF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EFE"/>
      </a:tcTxStyle>
      <a:tcStyle>
        <a:tcBdr>
          <a:left>
            <a:ln w="12700" cap="flat">
              <a:solidFill>
                <a:srgbClr val="FFFEFE"/>
              </a:solidFill>
              <a:prstDash val="solid"/>
              <a:round/>
            </a:ln>
          </a:left>
          <a:right>
            <a:ln w="12700" cap="flat">
              <a:solidFill>
                <a:srgbClr val="FFFEFE"/>
              </a:solidFill>
              <a:prstDash val="solid"/>
              <a:round/>
            </a:ln>
          </a:right>
          <a:top>
            <a:ln w="12700" cap="flat">
              <a:solidFill>
                <a:srgbClr val="FFFEFE"/>
              </a:solidFill>
              <a:prstDash val="solid"/>
              <a:round/>
            </a:ln>
          </a:top>
          <a:bottom>
            <a:ln w="38100" cap="flat">
              <a:solidFill>
                <a:srgbClr val="FFFEFE"/>
              </a:solidFill>
              <a:prstDash val="solid"/>
              <a:round/>
            </a:ln>
          </a:bottom>
          <a:insideH>
            <a:ln w="12700" cap="flat">
              <a:solidFill>
                <a:srgbClr val="FFFEFE"/>
              </a:solidFill>
              <a:prstDash val="solid"/>
              <a:round/>
            </a:ln>
          </a:insideH>
          <a:insideV>
            <a:ln w="12700" cap="flat">
              <a:solidFill>
                <a:srgbClr val="FF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ill Sans"/>
          <a:ea typeface="Gill Sans"/>
          <a:cs typeface="Gill Sans"/>
        </a:font>
        <a:srgbClr val="FEFEFE"/>
      </a:tcTxStyle>
      <a:tcStyle>
        <a:tcBdr>
          <a:left>
            <a:ln w="12700" cap="flat">
              <a:solidFill>
                <a:srgbClr val="FFFEFE"/>
              </a:solidFill>
              <a:prstDash val="solid"/>
              <a:round/>
            </a:ln>
          </a:left>
          <a:right>
            <a:ln w="12700" cap="flat">
              <a:solidFill>
                <a:srgbClr val="FFFEFE"/>
              </a:solidFill>
              <a:prstDash val="solid"/>
              <a:round/>
            </a:ln>
          </a:right>
          <a:top>
            <a:ln w="12700" cap="flat">
              <a:solidFill>
                <a:srgbClr val="FFFEFE"/>
              </a:solidFill>
              <a:prstDash val="solid"/>
              <a:round/>
            </a:ln>
          </a:top>
          <a:bottom>
            <a:ln w="12700" cap="flat">
              <a:solidFill>
                <a:srgbClr val="FFFEFE"/>
              </a:solidFill>
              <a:prstDash val="solid"/>
              <a:round/>
            </a:ln>
          </a:bottom>
          <a:insideH>
            <a:ln w="12700" cap="flat">
              <a:solidFill>
                <a:srgbClr val="FFFEFE"/>
              </a:solidFill>
              <a:prstDash val="solid"/>
              <a:round/>
            </a:ln>
          </a:insideH>
          <a:insideV>
            <a:ln w="12700" cap="flat">
              <a:solidFill>
                <a:srgbClr val="FFFEFE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 b="def" i="def"/>
      <a:tcStyle>
        <a:tcBdr/>
        <a:fill>
          <a:solidFill>
            <a:srgbClr val="F8F4E7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EFE"/>
      </a:tcTxStyle>
      <a:tcStyle>
        <a:tcBdr>
          <a:left>
            <a:ln w="12700" cap="flat">
              <a:solidFill>
                <a:srgbClr val="FFFEFE"/>
              </a:solidFill>
              <a:prstDash val="solid"/>
              <a:round/>
            </a:ln>
          </a:left>
          <a:right>
            <a:ln w="12700" cap="flat">
              <a:solidFill>
                <a:srgbClr val="FFFEFE"/>
              </a:solidFill>
              <a:prstDash val="solid"/>
              <a:round/>
            </a:ln>
          </a:right>
          <a:top>
            <a:ln w="12700" cap="flat">
              <a:solidFill>
                <a:srgbClr val="FFFEFE"/>
              </a:solidFill>
              <a:prstDash val="solid"/>
              <a:round/>
            </a:ln>
          </a:top>
          <a:bottom>
            <a:ln w="12700" cap="flat">
              <a:solidFill>
                <a:srgbClr val="FFFEFE"/>
              </a:solidFill>
              <a:prstDash val="solid"/>
              <a:round/>
            </a:ln>
          </a:bottom>
          <a:insideH>
            <a:ln w="12700" cap="flat">
              <a:solidFill>
                <a:srgbClr val="FFFEFE"/>
              </a:solidFill>
              <a:prstDash val="solid"/>
              <a:round/>
            </a:ln>
          </a:insideH>
          <a:insideV>
            <a:ln w="12700" cap="flat">
              <a:solidFill>
                <a:srgbClr val="FFFEFE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FEFE"/>
      </a:tcTxStyle>
      <a:tcStyle>
        <a:tcBdr>
          <a:left>
            <a:ln w="12700" cap="flat">
              <a:solidFill>
                <a:srgbClr val="FFFEFE"/>
              </a:solidFill>
              <a:prstDash val="solid"/>
              <a:round/>
            </a:ln>
          </a:left>
          <a:right>
            <a:ln w="12700" cap="flat">
              <a:solidFill>
                <a:srgbClr val="FFFEFE"/>
              </a:solidFill>
              <a:prstDash val="solid"/>
              <a:round/>
            </a:ln>
          </a:right>
          <a:top>
            <a:ln w="38100" cap="flat">
              <a:solidFill>
                <a:srgbClr val="FFFEFE"/>
              </a:solidFill>
              <a:prstDash val="solid"/>
              <a:round/>
            </a:ln>
          </a:top>
          <a:bottom>
            <a:ln w="12700" cap="flat">
              <a:solidFill>
                <a:srgbClr val="FFFEFE"/>
              </a:solidFill>
              <a:prstDash val="solid"/>
              <a:round/>
            </a:ln>
          </a:bottom>
          <a:insideH>
            <a:ln w="12700" cap="flat">
              <a:solidFill>
                <a:srgbClr val="FFFEFE"/>
              </a:solidFill>
              <a:prstDash val="solid"/>
              <a:round/>
            </a:ln>
          </a:insideH>
          <a:insideV>
            <a:ln w="12700" cap="flat">
              <a:solidFill>
                <a:srgbClr val="FFFEFE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EFE"/>
      </a:tcTxStyle>
      <a:tcStyle>
        <a:tcBdr>
          <a:left>
            <a:ln w="12700" cap="flat">
              <a:solidFill>
                <a:srgbClr val="FFFEFE"/>
              </a:solidFill>
              <a:prstDash val="solid"/>
              <a:round/>
            </a:ln>
          </a:left>
          <a:right>
            <a:ln w="12700" cap="flat">
              <a:solidFill>
                <a:srgbClr val="FFFEFE"/>
              </a:solidFill>
              <a:prstDash val="solid"/>
              <a:round/>
            </a:ln>
          </a:right>
          <a:top>
            <a:ln w="12700" cap="flat">
              <a:solidFill>
                <a:srgbClr val="FFFEFE"/>
              </a:solidFill>
              <a:prstDash val="solid"/>
              <a:round/>
            </a:ln>
          </a:top>
          <a:bottom>
            <a:ln w="38100" cap="flat">
              <a:solidFill>
                <a:srgbClr val="FFFEFE"/>
              </a:solidFill>
              <a:prstDash val="solid"/>
              <a:round/>
            </a:ln>
          </a:bottom>
          <a:insideH>
            <a:ln w="12700" cap="flat">
              <a:solidFill>
                <a:srgbClr val="FFFEFE"/>
              </a:solidFill>
              <a:prstDash val="solid"/>
              <a:round/>
            </a:ln>
          </a:insideH>
          <a:insideV>
            <a:ln w="12700" cap="flat">
              <a:solidFill>
                <a:srgbClr val="FFFEFE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ill Sans"/>
          <a:ea typeface="Gill Sans"/>
          <a:cs typeface="Gill Sans"/>
        </a:font>
        <a:srgbClr val="FEFEFE"/>
      </a:tcTxStyle>
      <a:tcStyle>
        <a:tcBdr>
          <a:left>
            <a:ln w="12700" cap="flat">
              <a:solidFill>
                <a:srgbClr val="FFFEFE"/>
              </a:solidFill>
              <a:prstDash val="solid"/>
              <a:round/>
            </a:ln>
          </a:left>
          <a:right>
            <a:ln w="12700" cap="flat">
              <a:solidFill>
                <a:srgbClr val="FFFEFE"/>
              </a:solidFill>
              <a:prstDash val="solid"/>
              <a:round/>
            </a:ln>
          </a:right>
          <a:top>
            <a:ln w="12700" cap="flat">
              <a:solidFill>
                <a:srgbClr val="FFFEFE"/>
              </a:solidFill>
              <a:prstDash val="solid"/>
              <a:round/>
            </a:ln>
          </a:top>
          <a:bottom>
            <a:ln w="12700" cap="flat">
              <a:solidFill>
                <a:srgbClr val="FFFEFE"/>
              </a:solidFill>
              <a:prstDash val="solid"/>
              <a:round/>
            </a:ln>
          </a:bottom>
          <a:insideH>
            <a:ln w="12700" cap="flat">
              <a:solidFill>
                <a:srgbClr val="FFFEFE"/>
              </a:solidFill>
              <a:prstDash val="solid"/>
              <a:round/>
            </a:ln>
          </a:insideH>
          <a:insideV>
            <a:ln w="12700" cap="flat">
              <a:solidFill>
                <a:srgbClr val="FFFEFE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 b="def" i="def"/>
      <a:tcStyle>
        <a:tcBdr/>
        <a:fill>
          <a:solidFill>
            <a:srgbClr val="EBE8E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EFE"/>
      </a:tcTxStyle>
      <a:tcStyle>
        <a:tcBdr>
          <a:left>
            <a:ln w="12700" cap="flat">
              <a:solidFill>
                <a:srgbClr val="FFFEFE"/>
              </a:solidFill>
              <a:prstDash val="solid"/>
              <a:round/>
            </a:ln>
          </a:left>
          <a:right>
            <a:ln w="12700" cap="flat">
              <a:solidFill>
                <a:srgbClr val="FFFEFE"/>
              </a:solidFill>
              <a:prstDash val="solid"/>
              <a:round/>
            </a:ln>
          </a:right>
          <a:top>
            <a:ln w="12700" cap="flat">
              <a:solidFill>
                <a:srgbClr val="FFFEFE"/>
              </a:solidFill>
              <a:prstDash val="solid"/>
              <a:round/>
            </a:ln>
          </a:top>
          <a:bottom>
            <a:ln w="12700" cap="flat">
              <a:solidFill>
                <a:srgbClr val="FFFEFE"/>
              </a:solidFill>
              <a:prstDash val="solid"/>
              <a:round/>
            </a:ln>
          </a:bottom>
          <a:insideH>
            <a:ln w="12700" cap="flat">
              <a:solidFill>
                <a:srgbClr val="FFFEFE"/>
              </a:solidFill>
              <a:prstDash val="solid"/>
              <a:round/>
            </a:ln>
          </a:insideH>
          <a:insideV>
            <a:ln w="12700" cap="flat">
              <a:solidFill>
                <a:srgbClr val="FFFEFE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FEFE"/>
      </a:tcTxStyle>
      <a:tcStyle>
        <a:tcBdr>
          <a:left>
            <a:ln w="12700" cap="flat">
              <a:solidFill>
                <a:srgbClr val="FFFEFE"/>
              </a:solidFill>
              <a:prstDash val="solid"/>
              <a:round/>
            </a:ln>
          </a:left>
          <a:right>
            <a:ln w="12700" cap="flat">
              <a:solidFill>
                <a:srgbClr val="FFFEFE"/>
              </a:solidFill>
              <a:prstDash val="solid"/>
              <a:round/>
            </a:ln>
          </a:right>
          <a:top>
            <a:ln w="38100" cap="flat">
              <a:solidFill>
                <a:srgbClr val="FFFEFE"/>
              </a:solidFill>
              <a:prstDash val="solid"/>
              <a:round/>
            </a:ln>
          </a:top>
          <a:bottom>
            <a:ln w="12700" cap="flat">
              <a:solidFill>
                <a:srgbClr val="FFFEFE"/>
              </a:solidFill>
              <a:prstDash val="solid"/>
              <a:round/>
            </a:ln>
          </a:bottom>
          <a:insideH>
            <a:ln w="12700" cap="flat">
              <a:solidFill>
                <a:srgbClr val="FFFEFE"/>
              </a:solidFill>
              <a:prstDash val="solid"/>
              <a:round/>
            </a:ln>
          </a:insideH>
          <a:insideV>
            <a:ln w="12700" cap="flat">
              <a:solidFill>
                <a:srgbClr val="FFFEFE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EFE"/>
      </a:tcTxStyle>
      <a:tcStyle>
        <a:tcBdr>
          <a:left>
            <a:ln w="12700" cap="flat">
              <a:solidFill>
                <a:srgbClr val="FFFEFE"/>
              </a:solidFill>
              <a:prstDash val="solid"/>
              <a:round/>
            </a:ln>
          </a:left>
          <a:right>
            <a:ln w="12700" cap="flat">
              <a:solidFill>
                <a:srgbClr val="FFFEFE"/>
              </a:solidFill>
              <a:prstDash val="solid"/>
              <a:round/>
            </a:ln>
          </a:right>
          <a:top>
            <a:ln w="12700" cap="flat">
              <a:solidFill>
                <a:srgbClr val="FFFEFE"/>
              </a:solidFill>
              <a:prstDash val="solid"/>
              <a:round/>
            </a:ln>
          </a:top>
          <a:bottom>
            <a:ln w="38100" cap="flat">
              <a:solidFill>
                <a:srgbClr val="FFFEFE"/>
              </a:solidFill>
              <a:prstDash val="solid"/>
              <a:round/>
            </a:ln>
          </a:bottom>
          <a:insideH>
            <a:ln w="12700" cap="flat">
              <a:solidFill>
                <a:srgbClr val="FFFEFE"/>
              </a:solidFill>
              <a:prstDash val="solid"/>
              <a:round/>
            </a:ln>
          </a:insideH>
          <a:insideV>
            <a:ln w="12700" cap="flat">
              <a:solidFill>
                <a:srgbClr val="FFFEFE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ill Sans"/>
          <a:ea typeface="Gill Sans"/>
          <a:cs typeface="Gill Sans"/>
        </a:font>
        <a:srgbClr val="FEFE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FFFEFE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E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EFE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EFEFE"/>
              </a:solidFill>
              <a:prstDash val="solid"/>
              <a:round/>
            </a:ln>
          </a:top>
          <a:bottom>
            <a:ln w="254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EFE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E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EFEFE"/>
              </a:solidFill>
              <a:prstDash val="solid"/>
              <a:round/>
            </a:ln>
          </a:top>
          <a:bottom>
            <a:ln w="254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ill Sans"/>
          <a:ea typeface="Gill Sans"/>
          <a:cs typeface="Gill Sans"/>
        </a:font>
        <a:srgbClr val="FEFEFE"/>
      </a:tcTxStyle>
      <a:tcStyle>
        <a:tcBdr>
          <a:left>
            <a:ln w="12700" cap="flat">
              <a:solidFill>
                <a:srgbClr val="FFFEFE"/>
              </a:solidFill>
              <a:prstDash val="solid"/>
              <a:round/>
            </a:ln>
          </a:left>
          <a:right>
            <a:ln w="12700" cap="flat">
              <a:solidFill>
                <a:srgbClr val="FFFEFE"/>
              </a:solidFill>
              <a:prstDash val="solid"/>
              <a:round/>
            </a:ln>
          </a:right>
          <a:top>
            <a:ln w="12700" cap="flat">
              <a:solidFill>
                <a:srgbClr val="FFFEFE"/>
              </a:solidFill>
              <a:prstDash val="solid"/>
              <a:round/>
            </a:ln>
          </a:top>
          <a:bottom>
            <a:ln w="12700" cap="flat">
              <a:solidFill>
                <a:srgbClr val="FFFEFE"/>
              </a:solidFill>
              <a:prstDash val="solid"/>
              <a:round/>
            </a:ln>
          </a:bottom>
          <a:insideH>
            <a:ln w="12700" cap="flat">
              <a:solidFill>
                <a:srgbClr val="FFFEFE"/>
              </a:solidFill>
              <a:prstDash val="solid"/>
              <a:round/>
            </a:ln>
          </a:insideH>
          <a:insideV>
            <a:ln w="12700" cap="flat">
              <a:solidFill>
                <a:srgbClr val="FFFEFE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EFE"/>
      </a:tcTxStyle>
      <a:tcStyle>
        <a:tcBdr>
          <a:left>
            <a:ln w="12700" cap="flat">
              <a:solidFill>
                <a:srgbClr val="FFFEFE"/>
              </a:solidFill>
              <a:prstDash val="solid"/>
              <a:round/>
            </a:ln>
          </a:left>
          <a:right>
            <a:ln w="12700" cap="flat">
              <a:solidFill>
                <a:srgbClr val="FFFEFE"/>
              </a:solidFill>
              <a:prstDash val="solid"/>
              <a:round/>
            </a:ln>
          </a:right>
          <a:top>
            <a:ln w="12700" cap="flat">
              <a:solidFill>
                <a:srgbClr val="FFFEFE"/>
              </a:solidFill>
              <a:prstDash val="solid"/>
              <a:round/>
            </a:ln>
          </a:top>
          <a:bottom>
            <a:ln w="12700" cap="flat">
              <a:solidFill>
                <a:srgbClr val="FFFEFE"/>
              </a:solidFill>
              <a:prstDash val="solid"/>
              <a:round/>
            </a:ln>
          </a:bottom>
          <a:insideH>
            <a:ln w="12700" cap="flat">
              <a:solidFill>
                <a:srgbClr val="FFFEFE"/>
              </a:solidFill>
              <a:prstDash val="solid"/>
              <a:round/>
            </a:ln>
          </a:insideH>
          <a:insideV>
            <a:ln w="12700" cap="flat">
              <a:solidFill>
                <a:srgbClr val="FFFEFE"/>
              </a:solidFill>
              <a:prstDash val="solid"/>
              <a:round/>
            </a:ln>
          </a:insideV>
        </a:tcBdr>
        <a:fill>
          <a:solidFill>
            <a:srgbClr val="FEFEFE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FEFE"/>
      </a:tcTxStyle>
      <a:tcStyle>
        <a:tcBdr>
          <a:left>
            <a:ln w="12700" cap="flat">
              <a:solidFill>
                <a:srgbClr val="FFFEFE"/>
              </a:solidFill>
              <a:prstDash val="solid"/>
              <a:round/>
            </a:ln>
          </a:left>
          <a:right>
            <a:ln w="12700" cap="flat">
              <a:solidFill>
                <a:srgbClr val="FFFEFE"/>
              </a:solidFill>
              <a:prstDash val="solid"/>
              <a:round/>
            </a:ln>
          </a:right>
          <a:top>
            <a:ln w="38100" cap="flat">
              <a:solidFill>
                <a:srgbClr val="FFFEFE"/>
              </a:solidFill>
              <a:prstDash val="solid"/>
              <a:round/>
            </a:ln>
          </a:top>
          <a:bottom>
            <a:ln w="12700" cap="flat">
              <a:solidFill>
                <a:srgbClr val="FFFEFE"/>
              </a:solidFill>
              <a:prstDash val="solid"/>
              <a:round/>
            </a:ln>
          </a:bottom>
          <a:insideH>
            <a:ln w="12700" cap="flat">
              <a:solidFill>
                <a:srgbClr val="FFFEFE"/>
              </a:solidFill>
              <a:prstDash val="solid"/>
              <a:round/>
            </a:ln>
          </a:insideH>
          <a:insideV>
            <a:ln w="12700" cap="flat">
              <a:solidFill>
                <a:srgbClr val="FFFEFE"/>
              </a:solidFill>
              <a:prstDash val="solid"/>
              <a:round/>
            </a:ln>
          </a:insideV>
        </a:tcBdr>
        <a:fill>
          <a:solidFill>
            <a:srgbClr val="FEFEFE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EFE"/>
      </a:tcTxStyle>
      <a:tcStyle>
        <a:tcBdr>
          <a:left>
            <a:ln w="12700" cap="flat">
              <a:solidFill>
                <a:srgbClr val="FFFEFE"/>
              </a:solidFill>
              <a:prstDash val="solid"/>
              <a:round/>
            </a:ln>
          </a:left>
          <a:right>
            <a:ln w="12700" cap="flat">
              <a:solidFill>
                <a:srgbClr val="FFFEFE"/>
              </a:solidFill>
              <a:prstDash val="solid"/>
              <a:round/>
            </a:ln>
          </a:right>
          <a:top>
            <a:ln w="12700" cap="flat">
              <a:solidFill>
                <a:srgbClr val="FFFEFE"/>
              </a:solidFill>
              <a:prstDash val="solid"/>
              <a:round/>
            </a:ln>
          </a:top>
          <a:bottom>
            <a:ln w="38100" cap="flat">
              <a:solidFill>
                <a:srgbClr val="FFFEFE"/>
              </a:solidFill>
              <a:prstDash val="solid"/>
              <a:round/>
            </a:ln>
          </a:bottom>
          <a:insideH>
            <a:ln w="12700" cap="flat">
              <a:solidFill>
                <a:srgbClr val="FFFEFE"/>
              </a:solidFill>
              <a:prstDash val="solid"/>
              <a:round/>
            </a:ln>
          </a:insideH>
          <a:insideV>
            <a:ln w="12700" cap="flat">
              <a:solidFill>
                <a:srgbClr val="FFFEFE"/>
              </a:solidFill>
              <a:prstDash val="solid"/>
              <a:round/>
            </a:ln>
          </a:insideV>
        </a:tcBdr>
        <a:fill>
          <a:solidFill>
            <a:srgbClr val="FEFEFE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ill Sans"/>
          <a:ea typeface="Gill Sans"/>
          <a:cs typeface="Gill Sans"/>
        </a:font>
        <a:srgbClr val="FFFEFE"/>
      </a:tcTxStyle>
      <a:tcStyle>
        <a:tcBdr>
          <a:left>
            <a:ln w="12700" cap="flat">
              <a:solidFill>
                <a:srgbClr val="FFFEFE"/>
              </a:solidFill>
              <a:prstDash val="solid"/>
              <a:round/>
            </a:ln>
          </a:left>
          <a:right>
            <a:ln w="12700" cap="flat">
              <a:solidFill>
                <a:srgbClr val="FFFEFE"/>
              </a:solidFill>
              <a:prstDash val="solid"/>
              <a:round/>
            </a:ln>
          </a:right>
          <a:top>
            <a:ln w="12700" cap="flat">
              <a:solidFill>
                <a:srgbClr val="FFFEFE"/>
              </a:solidFill>
              <a:prstDash val="solid"/>
              <a:round/>
            </a:ln>
          </a:top>
          <a:bottom>
            <a:ln w="12700" cap="flat">
              <a:solidFill>
                <a:srgbClr val="FFFEFE"/>
              </a:solidFill>
              <a:prstDash val="solid"/>
              <a:round/>
            </a:ln>
          </a:bottom>
          <a:insideH>
            <a:ln w="12700" cap="flat">
              <a:solidFill>
                <a:srgbClr val="FFFEFE"/>
              </a:solidFill>
              <a:prstDash val="solid"/>
              <a:round/>
            </a:ln>
          </a:insideH>
          <a:insideV>
            <a:ln w="12700" cap="flat">
              <a:solidFill>
                <a:srgbClr val="FFFEFE"/>
              </a:solidFill>
              <a:prstDash val="solid"/>
              <a:round/>
            </a:ln>
          </a:insideV>
        </a:tcBdr>
        <a:fill>
          <a:solidFill>
            <a:srgbClr val="FFFEFE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EFE"/>
      </a:tcTxStyle>
      <a:tcStyle>
        <a:tcBdr>
          <a:left>
            <a:ln w="12700" cap="flat">
              <a:solidFill>
                <a:srgbClr val="FFFEFE"/>
              </a:solidFill>
              <a:prstDash val="solid"/>
              <a:round/>
            </a:ln>
          </a:left>
          <a:right>
            <a:ln w="12700" cap="flat">
              <a:solidFill>
                <a:srgbClr val="FFFEFE"/>
              </a:solidFill>
              <a:prstDash val="solid"/>
              <a:round/>
            </a:ln>
          </a:right>
          <a:top>
            <a:ln w="12700" cap="flat">
              <a:solidFill>
                <a:srgbClr val="FFFEFE"/>
              </a:solidFill>
              <a:prstDash val="solid"/>
              <a:round/>
            </a:ln>
          </a:top>
          <a:bottom>
            <a:ln w="12700" cap="flat">
              <a:solidFill>
                <a:srgbClr val="FFFEFE"/>
              </a:solidFill>
              <a:prstDash val="solid"/>
              <a:round/>
            </a:ln>
          </a:bottom>
          <a:insideH>
            <a:ln w="12700" cap="flat">
              <a:solidFill>
                <a:srgbClr val="FFFEFE"/>
              </a:solidFill>
              <a:prstDash val="solid"/>
              <a:round/>
            </a:ln>
          </a:insideH>
          <a:insideV>
            <a:ln w="12700" cap="flat">
              <a:solidFill>
                <a:srgbClr val="FFFEFE"/>
              </a:solidFill>
              <a:prstDash val="solid"/>
              <a:round/>
            </a:ln>
          </a:insideV>
        </a:tcBdr>
        <a:fill>
          <a:solidFill>
            <a:srgbClr val="FFFEFE">
              <a:alpha val="20000"/>
            </a:srgbClr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FEFE"/>
      </a:tcTxStyle>
      <a:tcStyle>
        <a:tcBdr>
          <a:left>
            <a:ln w="12700" cap="flat">
              <a:solidFill>
                <a:srgbClr val="FFFEFE"/>
              </a:solidFill>
              <a:prstDash val="solid"/>
              <a:round/>
            </a:ln>
          </a:left>
          <a:right>
            <a:ln w="12700" cap="flat">
              <a:solidFill>
                <a:srgbClr val="FFFEFE"/>
              </a:solidFill>
              <a:prstDash val="solid"/>
              <a:round/>
            </a:ln>
          </a:right>
          <a:top>
            <a:ln w="50800" cap="flat">
              <a:solidFill>
                <a:srgbClr val="FFFEFE"/>
              </a:solidFill>
              <a:prstDash val="solid"/>
              <a:round/>
            </a:ln>
          </a:top>
          <a:bottom>
            <a:ln w="12700" cap="flat">
              <a:solidFill>
                <a:srgbClr val="FFFEFE"/>
              </a:solidFill>
              <a:prstDash val="solid"/>
              <a:round/>
            </a:ln>
          </a:bottom>
          <a:insideH>
            <a:ln w="12700" cap="flat">
              <a:solidFill>
                <a:srgbClr val="FFFEFE"/>
              </a:solidFill>
              <a:prstDash val="solid"/>
              <a:round/>
            </a:ln>
          </a:insideH>
          <a:insideV>
            <a:ln w="12700" cap="flat">
              <a:solidFill>
                <a:srgbClr val="FFFEF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EFE"/>
      </a:tcTxStyle>
      <a:tcStyle>
        <a:tcBdr>
          <a:left>
            <a:ln w="12700" cap="flat">
              <a:solidFill>
                <a:srgbClr val="FFFEFE"/>
              </a:solidFill>
              <a:prstDash val="solid"/>
              <a:round/>
            </a:ln>
          </a:left>
          <a:right>
            <a:ln w="12700" cap="flat">
              <a:solidFill>
                <a:srgbClr val="FFFEFE"/>
              </a:solidFill>
              <a:prstDash val="solid"/>
              <a:round/>
            </a:ln>
          </a:right>
          <a:top>
            <a:ln w="12700" cap="flat">
              <a:solidFill>
                <a:srgbClr val="FFFEFE"/>
              </a:solidFill>
              <a:prstDash val="solid"/>
              <a:round/>
            </a:ln>
          </a:top>
          <a:bottom>
            <a:ln w="25400" cap="flat">
              <a:solidFill>
                <a:srgbClr val="FFFEFE"/>
              </a:solidFill>
              <a:prstDash val="solid"/>
              <a:round/>
            </a:ln>
          </a:bottom>
          <a:insideH>
            <a:ln w="12700" cap="flat">
              <a:solidFill>
                <a:srgbClr val="FFFEFE"/>
              </a:solidFill>
              <a:prstDash val="solid"/>
              <a:round/>
            </a:ln>
          </a:insideH>
          <a:insideV>
            <a:ln w="12700" cap="flat">
              <a:solidFill>
                <a:srgbClr val="FFFEF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0" name="Shape 17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+mn-lt"/>
        <a:ea typeface="+mn-ea"/>
        <a:cs typeface="+mn-cs"/>
        <a:sym typeface="Lucida Grande"/>
      </a:defRPr>
    </a:lvl1pPr>
    <a:lvl2pPr indent="228600" defTabSz="584200" latinLnBrk="0">
      <a:defRPr sz="2200">
        <a:latin typeface="+mn-lt"/>
        <a:ea typeface="+mn-ea"/>
        <a:cs typeface="+mn-cs"/>
        <a:sym typeface="Lucida Grande"/>
      </a:defRPr>
    </a:lvl2pPr>
    <a:lvl3pPr indent="457200" defTabSz="584200" latinLnBrk="0">
      <a:defRPr sz="2200">
        <a:latin typeface="+mn-lt"/>
        <a:ea typeface="+mn-ea"/>
        <a:cs typeface="+mn-cs"/>
        <a:sym typeface="Lucida Grande"/>
      </a:defRPr>
    </a:lvl3pPr>
    <a:lvl4pPr indent="685800" defTabSz="584200" latinLnBrk="0">
      <a:defRPr sz="2200">
        <a:latin typeface="+mn-lt"/>
        <a:ea typeface="+mn-ea"/>
        <a:cs typeface="+mn-cs"/>
        <a:sym typeface="Lucida Grande"/>
      </a:defRPr>
    </a:lvl4pPr>
    <a:lvl5pPr indent="914400" defTabSz="584200" latinLnBrk="0">
      <a:defRPr sz="2200">
        <a:latin typeface="+mn-lt"/>
        <a:ea typeface="+mn-ea"/>
        <a:cs typeface="+mn-cs"/>
        <a:sym typeface="Lucida Grande"/>
      </a:defRPr>
    </a:lvl5pPr>
    <a:lvl6pPr indent="1143000" defTabSz="584200" latinLnBrk="0">
      <a:defRPr sz="2200">
        <a:latin typeface="+mn-lt"/>
        <a:ea typeface="+mn-ea"/>
        <a:cs typeface="+mn-cs"/>
        <a:sym typeface="Lucida Grande"/>
      </a:defRPr>
    </a:lvl6pPr>
    <a:lvl7pPr indent="1371600" defTabSz="584200" latinLnBrk="0">
      <a:defRPr sz="2200">
        <a:latin typeface="+mn-lt"/>
        <a:ea typeface="+mn-ea"/>
        <a:cs typeface="+mn-cs"/>
        <a:sym typeface="Lucida Grande"/>
      </a:defRPr>
    </a:lvl7pPr>
    <a:lvl8pPr indent="1600200" defTabSz="584200" latinLnBrk="0">
      <a:defRPr sz="2200">
        <a:latin typeface="+mn-lt"/>
        <a:ea typeface="+mn-ea"/>
        <a:cs typeface="+mn-cs"/>
        <a:sym typeface="Lucida Grande"/>
      </a:defRPr>
    </a:lvl8pPr>
    <a:lvl9pPr indent="1828800" defTabSz="584200" latinLnBrk="0">
      <a:defRPr sz="2200">
        <a:latin typeface="+mn-lt"/>
        <a:ea typeface="+mn-ea"/>
        <a:cs typeface="+mn-cs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tle Text"/>
          <p:cNvSpPr txBox="1"/>
          <p:nvPr>
            <p:ph type="title"/>
          </p:nvPr>
        </p:nvSpPr>
        <p:spPr>
          <a:xfrm>
            <a:off x="1587500" y="0"/>
            <a:ext cx="13081000" cy="4635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4" name="Body Level One…"/>
          <p:cNvSpPr txBox="1"/>
          <p:nvPr>
            <p:ph type="body" sz="half" idx="1"/>
          </p:nvPr>
        </p:nvSpPr>
        <p:spPr>
          <a:xfrm>
            <a:off x="1587500" y="4711700"/>
            <a:ext cx="13081000" cy="4432300"/>
          </a:xfrm>
          <a:prstGeom prst="rect">
            <a:avLst/>
          </a:prstGeom>
        </p:spPr>
        <p:txBody>
          <a:bodyPr/>
          <a:lstStyle>
            <a:lvl1pPr marL="342900" indent="-342900" algn="ctr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342900" indent="114300" algn="ctr">
              <a:spcBef>
                <a:spcPts val="0"/>
              </a:spcBef>
              <a:buClrTx/>
              <a:buSzTx/>
              <a:buFontTx/>
              <a:buNone/>
              <a:defRPr sz="3200"/>
            </a:lvl2pPr>
            <a:lvl3pPr marL="342900" indent="571500" algn="ctr">
              <a:spcBef>
                <a:spcPts val="0"/>
              </a:spcBef>
              <a:buClrTx/>
              <a:buSzTx/>
              <a:buFontTx/>
              <a:buNone/>
              <a:defRPr sz="3200"/>
            </a:lvl3pPr>
            <a:lvl4pPr marL="342900" indent="1028700" algn="ctr">
              <a:spcBef>
                <a:spcPts val="0"/>
              </a:spcBef>
              <a:buClrTx/>
              <a:buSzTx/>
              <a:buFontTx/>
              <a:buNone/>
              <a:defRPr sz="3200"/>
            </a:lvl4pPr>
            <a:lvl5pPr marL="342900" indent="1485900" algn="ctr">
              <a:spcBef>
                <a:spcPts val="0"/>
              </a:spcBef>
              <a:buClrTx/>
              <a:buSzTx/>
              <a:buFont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/>
          <p:nvPr>
            <p:ph type="title"/>
          </p:nvPr>
        </p:nvSpPr>
        <p:spPr>
          <a:xfrm>
            <a:off x="1587500" y="2794000"/>
            <a:ext cx="13081000" cy="35687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Text"/>
          <p:cNvSpPr txBox="1"/>
          <p:nvPr>
            <p:ph type="title"/>
          </p:nvPr>
        </p:nvSpPr>
        <p:spPr>
          <a:xfrm>
            <a:off x="1587500" y="230231"/>
            <a:ext cx="13081000" cy="23081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1" name="Body Level One…"/>
          <p:cNvSpPr txBox="1"/>
          <p:nvPr>
            <p:ph type="body" sz="half" idx="1"/>
          </p:nvPr>
        </p:nvSpPr>
        <p:spPr>
          <a:xfrm>
            <a:off x="1587500" y="2538367"/>
            <a:ext cx="6299200" cy="5464266"/>
          </a:xfrm>
          <a:prstGeom prst="rect">
            <a:avLst/>
          </a:prstGeom>
        </p:spPr>
        <p:txBody>
          <a:bodyPr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Text"/>
          <p:cNvSpPr txBox="1"/>
          <p:nvPr>
            <p:ph type="title"/>
          </p:nvPr>
        </p:nvSpPr>
        <p:spPr>
          <a:xfrm>
            <a:off x="1587500" y="230231"/>
            <a:ext cx="13081000" cy="23081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9" name="Body Level One…"/>
          <p:cNvSpPr txBox="1"/>
          <p:nvPr>
            <p:ph type="body" sz="quarter" idx="1"/>
          </p:nvPr>
        </p:nvSpPr>
        <p:spPr>
          <a:xfrm>
            <a:off x="9715500" y="2538367"/>
            <a:ext cx="4953000" cy="5464266"/>
          </a:xfrm>
          <a:prstGeom prst="rect">
            <a:avLst/>
          </a:prstGeom>
        </p:spPr>
        <p:txBody>
          <a:bodyPr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bg>
      <p:bgPr>
        <a:solidFill>
          <a:srgbClr val="FF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Text"/>
          <p:cNvSpPr txBox="1"/>
          <p:nvPr>
            <p:ph type="title"/>
          </p:nvPr>
        </p:nvSpPr>
        <p:spPr>
          <a:xfrm>
            <a:off x="1587500" y="230231"/>
            <a:ext cx="13081000" cy="23081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8" name="Body Level One…"/>
          <p:cNvSpPr txBox="1"/>
          <p:nvPr>
            <p:ph type="body" sz="half" idx="1"/>
          </p:nvPr>
        </p:nvSpPr>
        <p:spPr>
          <a:xfrm>
            <a:off x="1587500" y="2538367"/>
            <a:ext cx="6299200" cy="5464266"/>
          </a:xfrm>
          <a:prstGeom prst="rect">
            <a:avLst/>
          </a:prstGeom>
        </p:spPr>
        <p:txBody>
          <a:bodyPr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lide Number"/>
          <p:cNvSpPr txBox="1"/>
          <p:nvPr>
            <p:ph type="sldNum" sz="quarter" idx="2"/>
          </p:nvPr>
        </p:nvSpPr>
        <p:spPr>
          <a:xfrm>
            <a:off x="7966709" y="8702039"/>
            <a:ext cx="307341" cy="332741"/>
          </a:xfrm>
          <a:prstGeom prst="rect">
            <a:avLst/>
          </a:prstGeom>
        </p:spPr>
        <p:txBody>
          <a:bodyPr lIns="45719" tIns="45719" rIns="45719" bIns="45719"/>
          <a:lstStyle>
            <a:lvl1pPr defTabSz="457200">
              <a:defRPr sz="160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Title Text"/>
          <p:cNvSpPr txBox="1"/>
          <p:nvPr>
            <p:ph type="title"/>
          </p:nvPr>
        </p:nvSpPr>
        <p:spPr>
          <a:xfrm>
            <a:off x="1587500" y="0"/>
            <a:ext cx="13081000" cy="4635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46" name="Body Level One…"/>
          <p:cNvSpPr txBox="1"/>
          <p:nvPr>
            <p:ph type="body" sz="half" idx="1"/>
          </p:nvPr>
        </p:nvSpPr>
        <p:spPr>
          <a:xfrm>
            <a:off x="1587500" y="4711700"/>
            <a:ext cx="13081000" cy="4432300"/>
          </a:xfrm>
          <a:prstGeom prst="rect">
            <a:avLst/>
          </a:prstGeom>
        </p:spPr>
        <p:txBody>
          <a:bodyPr/>
          <a:lstStyle>
            <a:lvl1pPr marL="342900" indent="-342900" algn="ctr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342900" indent="114300" algn="ctr">
              <a:spcBef>
                <a:spcPts val="0"/>
              </a:spcBef>
              <a:buClrTx/>
              <a:buSzTx/>
              <a:buFontTx/>
              <a:buNone/>
              <a:defRPr sz="3200"/>
            </a:lvl2pPr>
            <a:lvl3pPr marL="342900" indent="571500" algn="ctr">
              <a:spcBef>
                <a:spcPts val="0"/>
              </a:spcBef>
              <a:buClrTx/>
              <a:buSzTx/>
              <a:buFontTx/>
              <a:buNone/>
              <a:defRPr sz="3200"/>
            </a:lvl3pPr>
            <a:lvl4pPr marL="342900" indent="1028700" algn="ctr">
              <a:spcBef>
                <a:spcPts val="0"/>
              </a:spcBef>
              <a:buClrTx/>
              <a:buSzTx/>
              <a:buFontTx/>
              <a:buNone/>
              <a:defRPr sz="3200"/>
            </a:lvl4pPr>
            <a:lvl5pPr marL="342900" indent="1485900" algn="ctr">
              <a:spcBef>
                <a:spcPts val="0"/>
              </a:spcBef>
              <a:buClrTx/>
              <a:buSzTx/>
              <a:buFont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xfrm>
            <a:off x="7874650" y="8674100"/>
            <a:ext cx="506700" cy="806324"/>
          </a:xfrm>
          <a:prstGeom prst="rect">
            <a:avLst/>
          </a:prstGeom>
        </p:spPr>
        <p:txBody>
          <a:bodyPr/>
          <a:lstStyle>
            <a:lvl1pPr>
              <a:defRPr sz="34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tle Text"/>
          <p:cNvSpPr txBox="1"/>
          <p:nvPr>
            <p:ph type="title"/>
          </p:nvPr>
        </p:nvSpPr>
        <p:spPr>
          <a:xfrm>
            <a:off x="3220718" y="1539239"/>
            <a:ext cx="9814564" cy="3093722"/>
          </a:xfrm>
          <a:prstGeom prst="rect">
            <a:avLst/>
          </a:prstGeom>
        </p:spPr>
        <p:txBody>
          <a:bodyPr lIns="45718" tIns="45718" rIns="45718" bIns="45718" anchor="b"/>
          <a:lstStyle>
            <a:lvl1pPr defTabSz="457200">
              <a:defRPr>
                <a:solidFill>
                  <a:srgbClr val="000000"/>
                </a:solidFill>
                <a:uFillTx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5" name="Body Level One…"/>
          <p:cNvSpPr txBox="1"/>
          <p:nvPr>
            <p:ph type="body" sz="quarter" idx="1"/>
          </p:nvPr>
        </p:nvSpPr>
        <p:spPr>
          <a:xfrm>
            <a:off x="3220718" y="4709159"/>
            <a:ext cx="9814564" cy="1066802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 defTabSz="457200">
              <a:spcBef>
                <a:spcPts val="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uFillTx/>
              </a:defRPr>
            </a:lvl1pPr>
            <a:lvl2pPr marL="0" indent="0" algn="ctr" defTabSz="457200">
              <a:spcBef>
                <a:spcPts val="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uFillTx/>
              </a:defRPr>
            </a:lvl2pPr>
            <a:lvl3pPr marL="0" indent="0" algn="ctr" defTabSz="457200">
              <a:spcBef>
                <a:spcPts val="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uFillTx/>
              </a:defRPr>
            </a:lvl3pPr>
            <a:lvl4pPr marL="0" indent="0" algn="ctr" defTabSz="457200">
              <a:spcBef>
                <a:spcPts val="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uFillTx/>
              </a:defRPr>
            </a:lvl4pPr>
            <a:lvl5pPr marL="0" indent="0" algn="ctr" defTabSz="457200">
              <a:spcBef>
                <a:spcPts val="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uFillTx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" name="Slide Number"/>
          <p:cNvSpPr txBox="1"/>
          <p:nvPr>
            <p:ph type="sldNum" sz="quarter" idx="2"/>
          </p:nvPr>
        </p:nvSpPr>
        <p:spPr>
          <a:xfrm>
            <a:off x="7966711" y="8702040"/>
            <a:ext cx="307339" cy="332739"/>
          </a:xfrm>
          <a:prstGeom prst="rect">
            <a:avLst/>
          </a:prstGeom>
        </p:spPr>
        <p:txBody>
          <a:bodyPr lIns="45718" tIns="45718" rIns="45718" bIns="45718"/>
          <a:lstStyle>
            <a:lvl1pPr defTabSz="457200">
              <a:defRPr sz="160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lide Number"/>
          <p:cNvSpPr txBox="1"/>
          <p:nvPr>
            <p:ph type="sldNum" sz="quarter" idx="2"/>
          </p:nvPr>
        </p:nvSpPr>
        <p:spPr>
          <a:xfrm>
            <a:off x="7912085" y="8679656"/>
            <a:ext cx="412777" cy="425451"/>
          </a:xfrm>
          <a:prstGeom prst="rect">
            <a:avLst/>
          </a:prstGeom>
          <a:effectLst>
            <a:outerShdw sx="100000" sy="100000" kx="0" ky="0" algn="b" rotWithShape="0" blurRad="12700" dist="12700" dir="2700000">
              <a:srgbClr val="FFFFFF">
                <a:alpha val="75000"/>
              </a:srgbClr>
            </a:outerShdw>
          </a:effectLst>
        </p:spPr>
        <p:txBody>
          <a:bodyPr lIns="47625" tIns="47625" rIns="47625" bIns="47625"/>
          <a:lstStyle>
            <a:lvl1pPr defTabSz="428625">
              <a:defRPr b="1" sz="2200">
                <a:solidFill>
                  <a:srgbClr val="000000"/>
                </a:solidFill>
                <a:uFillTx/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Title Text"/>
          <p:cNvSpPr txBox="1"/>
          <p:nvPr>
            <p:ph type="title"/>
          </p:nvPr>
        </p:nvSpPr>
        <p:spPr>
          <a:xfrm>
            <a:off x="1587500" y="230231"/>
            <a:ext cx="13081000" cy="23081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4" name="Body Level One…"/>
          <p:cNvSpPr txBox="1"/>
          <p:nvPr>
            <p:ph type="body" idx="1"/>
          </p:nvPr>
        </p:nvSpPr>
        <p:spPr>
          <a:xfrm>
            <a:off x="1587500" y="2538367"/>
            <a:ext cx="13081000" cy="5464266"/>
          </a:xfrm>
          <a:prstGeom prst="rect">
            <a:avLst/>
          </a:prstGeom>
        </p:spPr>
        <p:txBody>
          <a:bodyPr anchor="ctr"/>
          <a:lstStyle>
            <a:lvl1pPr marL="660400" indent="-444500">
              <a:spcBef>
                <a:spcPts val="2200"/>
              </a:spcBef>
              <a:defRPr sz="3800"/>
            </a:lvl1pPr>
            <a:lvl2pPr marL="1003300" indent="-444500">
              <a:spcBef>
                <a:spcPts val="2200"/>
              </a:spcBef>
              <a:defRPr sz="3800"/>
            </a:lvl2pPr>
            <a:lvl3pPr marL="1346200" indent="-444500">
              <a:spcBef>
                <a:spcPts val="2200"/>
              </a:spcBef>
              <a:defRPr sz="3800"/>
            </a:lvl3pPr>
            <a:lvl4pPr marL="1701800" indent="-444500">
              <a:spcBef>
                <a:spcPts val="2200"/>
              </a:spcBef>
              <a:defRPr sz="3800"/>
            </a:lvl4pPr>
            <a:lvl5pPr marL="2044700" indent="-444500">
              <a:spcBef>
                <a:spcPts val="22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/>
          <p:nvPr>
            <p:ph type="body" idx="1"/>
          </p:nvPr>
        </p:nvSpPr>
        <p:spPr>
          <a:xfrm>
            <a:off x="1587500" y="1193800"/>
            <a:ext cx="13081000" cy="6769100"/>
          </a:xfrm>
          <a:prstGeom prst="rect">
            <a:avLst/>
          </a:prstGeom>
        </p:spPr>
        <p:txBody>
          <a:bodyPr anchor="ctr"/>
          <a:lstStyle>
            <a:lvl1pPr marL="660400" indent="-444500">
              <a:spcBef>
                <a:spcPts val="4400"/>
              </a:spcBef>
              <a:defRPr sz="3800"/>
            </a:lvl1pPr>
            <a:lvl2pPr marL="1003300" indent="-444500">
              <a:spcBef>
                <a:spcPts val="4400"/>
              </a:spcBef>
              <a:defRPr sz="3800"/>
            </a:lvl2pPr>
            <a:lvl3pPr marL="1346200" indent="-444500">
              <a:spcBef>
                <a:spcPts val="4400"/>
              </a:spcBef>
              <a:defRPr sz="3800"/>
            </a:lvl3pPr>
            <a:lvl4pPr marL="1701800" indent="-444500">
              <a:spcBef>
                <a:spcPts val="4400"/>
              </a:spcBef>
              <a:defRPr sz="3800"/>
            </a:lvl4pPr>
            <a:lvl5pPr marL="2044700" indent="-444500">
              <a:spcBef>
                <a:spcPts val="44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solidFill>
          <a:srgbClr val="FF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Text"/>
          <p:cNvSpPr txBox="1"/>
          <p:nvPr>
            <p:ph type="title"/>
          </p:nvPr>
        </p:nvSpPr>
        <p:spPr>
          <a:xfrm>
            <a:off x="1587500" y="6908800"/>
            <a:ext cx="13081000" cy="1600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/>
          <p:nvPr>
            <p:ph type="title"/>
          </p:nvPr>
        </p:nvSpPr>
        <p:spPr>
          <a:xfrm>
            <a:off x="1587500" y="6908800"/>
            <a:ext cx="13081000" cy="1600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bg>
      <p:bgPr>
        <a:solidFill>
          <a:srgbClr val="FF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/>
          <p:nvPr>
            <p:ph type="title"/>
          </p:nvPr>
        </p:nvSpPr>
        <p:spPr>
          <a:xfrm>
            <a:off x="787400" y="0"/>
            <a:ext cx="7340600" cy="44196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787400" y="4495800"/>
            <a:ext cx="7340600" cy="46482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3800">
                <a:latin typeface="Lucida Calligraphy"/>
                <a:ea typeface="Lucida Calligraphy"/>
                <a:cs typeface="Lucida Calligraphy"/>
                <a:sym typeface="Lucida Calligraphy"/>
              </a:defRPr>
            </a:lvl1pPr>
            <a:lvl2pPr marL="0" indent="742950" algn="ctr">
              <a:spcBef>
                <a:spcPts val="0"/>
              </a:spcBef>
              <a:buClrTx/>
              <a:buSzTx/>
              <a:buFontTx/>
              <a:buNone/>
              <a:defRPr sz="3800">
                <a:latin typeface="Lucida Calligraphy"/>
                <a:ea typeface="Lucida Calligraphy"/>
                <a:cs typeface="Lucida Calligraphy"/>
                <a:sym typeface="Lucida Calligraphy"/>
              </a:defRPr>
            </a:lvl2pPr>
            <a:lvl3pPr marL="0" indent="1143000" algn="ctr">
              <a:spcBef>
                <a:spcPts val="0"/>
              </a:spcBef>
              <a:buClrTx/>
              <a:buSzTx/>
              <a:buFontTx/>
              <a:buNone/>
              <a:defRPr sz="3800">
                <a:latin typeface="Lucida Calligraphy"/>
                <a:ea typeface="Lucida Calligraphy"/>
                <a:cs typeface="Lucida Calligraphy"/>
                <a:sym typeface="Lucida Calligraphy"/>
              </a:defRPr>
            </a:lvl3pPr>
            <a:lvl4pPr marL="0" indent="1600200" algn="ctr">
              <a:spcBef>
                <a:spcPts val="0"/>
              </a:spcBef>
              <a:buClrTx/>
              <a:buSzTx/>
              <a:buFontTx/>
              <a:buNone/>
              <a:defRPr sz="3800">
                <a:latin typeface="Lucida Calligraphy"/>
                <a:ea typeface="Lucida Calligraphy"/>
                <a:cs typeface="Lucida Calligraphy"/>
                <a:sym typeface="Lucida Calligraphy"/>
              </a:defRPr>
            </a:lvl4pPr>
            <a:lvl5pPr marL="0" indent="2057400" algn="ctr">
              <a:spcBef>
                <a:spcPts val="0"/>
              </a:spcBef>
              <a:buClrTx/>
              <a:buSzTx/>
              <a:buFontTx/>
              <a:buNone/>
              <a:defRPr sz="3800">
                <a:latin typeface="Lucida Calligraphy"/>
                <a:ea typeface="Lucida Calligraphy"/>
                <a:cs typeface="Lucida Calligraphy"/>
                <a:sym typeface="Lucida Calligraphy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xfrm>
            <a:off x="787400" y="0"/>
            <a:ext cx="7340600" cy="44196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sz="half" idx="1"/>
          </p:nvPr>
        </p:nvSpPr>
        <p:spPr>
          <a:xfrm>
            <a:off x="787400" y="4495800"/>
            <a:ext cx="7340600" cy="46482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3800">
                <a:latin typeface="Lucida Calligraphy"/>
                <a:ea typeface="Lucida Calligraphy"/>
                <a:cs typeface="Lucida Calligraphy"/>
                <a:sym typeface="Lucida Calligraphy"/>
              </a:defRPr>
            </a:lvl1pPr>
            <a:lvl2pPr marL="0" indent="742950" algn="ctr">
              <a:spcBef>
                <a:spcPts val="0"/>
              </a:spcBef>
              <a:buClrTx/>
              <a:buSzTx/>
              <a:buFontTx/>
              <a:buNone/>
              <a:defRPr sz="3800">
                <a:latin typeface="Lucida Calligraphy"/>
                <a:ea typeface="Lucida Calligraphy"/>
                <a:cs typeface="Lucida Calligraphy"/>
                <a:sym typeface="Lucida Calligraphy"/>
              </a:defRPr>
            </a:lvl2pPr>
            <a:lvl3pPr marL="0" indent="1143000" algn="ctr">
              <a:spcBef>
                <a:spcPts val="0"/>
              </a:spcBef>
              <a:buClrTx/>
              <a:buSzTx/>
              <a:buFontTx/>
              <a:buNone/>
              <a:defRPr sz="3800">
                <a:latin typeface="Lucida Calligraphy"/>
                <a:ea typeface="Lucida Calligraphy"/>
                <a:cs typeface="Lucida Calligraphy"/>
                <a:sym typeface="Lucida Calligraphy"/>
              </a:defRPr>
            </a:lvl3pPr>
            <a:lvl4pPr marL="0" indent="1600200" algn="ctr">
              <a:spcBef>
                <a:spcPts val="0"/>
              </a:spcBef>
              <a:buClrTx/>
              <a:buSzTx/>
              <a:buFontTx/>
              <a:buNone/>
              <a:defRPr sz="3800">
                <a:latin typeface="Lucida Calligraphy"/>
                <a:ea typeface="Lucida Calligraphy"/>
                <a:cs typeface="Lucida Calligraphy"/>
                <a:sym typeface="Lucida Calligraphy"/>
              </a:defRPr>
            </a:lvl4pPr>
            <a:lvl5pPr marL="0" indent="2057400" algn="ctr">
              <a:spcBef>
                <a:spcPts val="0"/>
              </a:spcBef>
              <a:buClrTx/>
              <a:buSzTx/>
              <a:buFontTx/>
              <a:buNone/>
              <a:defRPr sz="3800">
                <a:latin typeface="Lucida Calligraphy"/>
                <a:ea typeface="Lucida Calligraphy"/>
                <a:cs typeface="Lucida Calligraphy"/>
                <a:sym typeface="Lucida Calligraphy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xfrm>
            <a:off x="1587500" y="241300"/>
            <a:ext cx="13081000" cy="2286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587500" y="177800"/>
            <a:ext cx="13081000" cy="241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587500" y="2590800"/>
            <a:ext cx="13081000" cy="655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7840027" y="8674100"/>
            <a:ext cx="575946" cy="91948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defTabSz="584200">
              <a:defRPr>
                <a:solidFill>
                  <a:srgbClr val="FFFEFE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600" u="none">
          <a:ln>
            <a:noFill/>
          </a:ln>
          <a:solidFill>
            <a:srgbClr val="FFFEFE"/>
          </a:solidFill>
          <a:uFill>
            <a:solidFill>
              <a:srgbClr val="FFFEFE"/>
            </a:solidFill>
          </a:uFill>
          <a:latin typeface="Gill Sans"/>
          <a:ea typeface="Gill Sans"/>
          <a:cs typeface="Gill Sans"/>
          <a:sym typeface="Gill Sans"/>
        </a:defRPr>
      </a:lvl1pPr>
      <a:lvl2pPr marL="0" marR="0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600" u="none">
          <a:ln>
            <a:noFill/>
          </a:ln>
          <a:solidFill>
            <a:srgbClr val="FFFEFE"/>
          </a:solidFill>
          <a:uFill>
            <a:solidFill>
              <a:srgbClr val="FFFEFE"/>
            </a:solidFill>
          </a:uFill>
          <a:latin typeface="Gill Sans"/>
          <a:ea typeface="Gill Sans"/>
          <a:cs typeface="Gill Sans"/>
          <a:sym typeface="Gill Sans"/>
        </a:defRPr>
      </a:lvl2pPr>
      <a:lvl3pPr marL="0" marR="0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600" u="none">
          <a:ln>
            <a:noFill/>
          </a:ln>
          <a:solidFill>
            <a:srgbClr val="FFFEFE"/>
          </a:solidFill>
          <a:uFill>
            <a:solidFill>
              <a:srgbClr val="FFFEFE"/>
            </a:solidFill>
          </a:uFill>
          <a:latin typeface="Gill Sans"/>
          <a:ea typeface="Gill Sans"/>
          <a:cs typeface="Gill Sans"/>
          <a:sym typeface="Gill Sans"/>
        </a:defRPr>
      </a:lvl3pPr>
      <a:lvl4pPr marL="0" marR="0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600" u="none">
          <a:ln>
            <a:noFill/>
          </a:ln>
          <a:solidFill>
            <a:srgbClr val="FFFEFE"/>
          </a:solidFill>
          <a:uFill>
            <a:solidFill>
              <a:srgbClr val="FFFEFE"/>
            </a:solidFill>
          </a:uFill>
          <a:latin typeface="Gill Sans"/>
          <a:ea typeface="Gill Sans"/>
          <a:cs typeface="Gill Sans"/>
          <a:sym typeface="Gill Sans"/>
        </a:defRPr>
      </a:lvl4pPr>
      <a:lvl5pPr marL="0" marR="0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600" u="none">
          <a:ln>
            <a:noFill/>
          </a:ln>
          <a:solidFill>
            <a:srgbClr val="FFFEFE"/>
          </a:solidFill>
          <a:uFill>
            <a:solidFill>
              <a:srgbClr val="FFFEFE"/>
            </a:solidFill>
          </a:uFill>
          <a:latin typeface="Gill Sans"/>
          <a:ea typeface="Gill Sans"/>
          <a:cs typeface="Gill Sans"/>
          <a:sym typeface="Gill Sans"/>
        </a:defRPr>
      </a:lvl5pPr>
      <a:lvl6pPr marL="0" marR="0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600" u="none">
          <a:ln>
            <a:noFill/>
          </a:ln>
          <a:solidFill>
            <a:srgbClr val="FFFEFE"/>
          </a:solidFill>
          <a:uFill>
            <a:solidFill>
              <a:srgbClr val="FFFEFE"/>
            </a:solidFill>
          </a:uFill>
          <a:latin typeface="Gill Sans"/>
          <a:ea typeface="Gill Sans"/>
          <a:cs typeface="Gill Sans"/>
          <a:sym typeface="Gill Sans"/>
        </a:defRPr>
      </a:lvl6pPr>
      <a:lvl7pPr marL="0" marR="0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600" u="none">
          <a:ln>
            <a:noFill/>
          </a:ln>
          <a:solidFill>
            <a:srgbClr val="FFFEFE"/>
          </a:solidFill>
          <a:uFill>
            <a:solidFill>
              <a:srgbClr val="FFFEFE"/>
            </a:solidFill>
          </a:uFill>
          <a:latin typeface="Gill Sans"/>
          <a:ea typeface="Gill Sans"/>
          <a:cs typeface="Gill Sans"/>
          <a:sym typeface="Gill Sans"/>
        </a:defRPr>
      </a:lvl7pPr>
      <a:lvl8pPr marL="0" marR="0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600" u="none">
          <a:ln>
            <a:noFill/>
          </a:ln>
          <a:solidFill>
            <a:srgbClr val="FFFEFE"/>
          </a:solidFill>
          <a:uFill>
            <a:solidFill>
              <a:srgbClr val="FFFEFE"/>
            </a:solidFill>
          </a:uFill>
          <a:latin typeface="Gill Sans"/>
          <a:ea typeface="Gill Sans"/>
          <a:cs typeface="Gill Sans"/>
          <a:sym typeface="Gill Sans"/>
        </a:defRPr>
      </a:lvl8pPr>
      <a:lvl9pPr marL="0" marR="0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600" u="none">
          <a:ln>
            <a:noFill/>
          </a:ln>
          <a:solidFill>
            <a:srgbClr val="FFFEFE"/>
          </a:solidFill>
          <a:uFill>
            <a:solidFill>
              <a:srgbClr val="FFFEFE"/>
            </a:solidFill>
          </a:uFill>
          <a:latin typeface="Gill Sans"/>
          <a:ea typeface="Gill Sans"/>
          <a:cs typeface="Gill Sans"/>
          <a:sym typeface="Gill Sans"/>
        </a:defRPr>
      </a:lvl9pPr>
    </p:titleStyle>
    <p:bodyStyle>
      <a:lvl1pPr marL="601662" marR="0" indent="-385761" algn="l" defTabSz="914400" rtl="0" latinLnBrk="0">
        <a:lnSpc>
          <a:spcPct val="100000"/>
        </a:lnSpc>
        <a:spcBef>
          <a:spcPts val="3600"/>
        </a:spcBef>
        <a:spcAft>
          <a:spcPts val="0"/>
        </a:spcAft>
        <a:buClr>
          <a:srgbClr val="000000"/>
        </a:buClr>
        <a:buSzPct val="171000"/>
        <a:buFont typeface="Gill Sans"/>
        <a:buChar char="•"/>
        <a:tabLst/>
        <a:defRPr b="0" baseline="0" cap="none" i="0" spc="0" strike="noStrike" sz="2800" u="none">
          <a:ln>
            <a:noFill/>
          </a:ln>
          <a:solidFill>
            <a:srgbClr val="FFFEFE"/>
          </a:solidFill>
          <a:uFill>
            <a:solidFill>
              <a:srgbClr val="FFFEFE"/>
            </a:solidFill>
          </a:uFill>
          <a:latin typeface="Gill Sans"/>
          <a:ea typeface="Gill Sans"/>
          <a:cs typeface="Gill Sans"/>
          <a:sym typeface="Gill Sans"/>
        </a:defRPr>
      </a:lvl1pPr>
      <a:lvl2pPr marL="944562" marR="0" indent="-385762" algn="l" defTabSz="914400" rtl="0" latinLnBrk="0">
        <a:lnSpc>
          <a:spcPct val="100000"/>
        </a:lnSpc>
        <a:spcBef>
          <a:spcPts val="3600"/>
        </a:spcBef>
        <a:spcAft>
          <a:spcPts val="0"/>
        </a:spcAft>
        <a:buClr>
          <a:srgbClr val="000000"/>
        </a:buClr>
        <a:buSzPct val="171000"/>
        <a:buFont typeface="Gill Sans"/>
        <a:buChar char="•"/>
        <a:tabLst/>
        <a:defRPr b="0" baseline="0" cap="none" i="0" spc="0" strike="noStrike" sz="2800" u="none">
          <a:ln>
            <a:noFill/>
          </a:ln>
          <a:solidFill>
            <a:srgbClr val="FFFEFE"/>
          </a:solidFill>
          <a:uFill>
            <a:solidFill>
              <a:srgbClr val="FFFEFE"/>
            </a:solidFill>
          </a:uFill>
          <a:latin typeface="Gill Sans"/>
          <a:ea typeface="Gill Sans"/>
          <a:cs typeface="Gill Sans"/>
          <a:sym typeface="Gill Sans"/>
        </a:defRPr>
      </a:lvl2pPr>
      <a:lvl3pPr marL="1287462" marR="0" indent="-385762" algn="l" defTabSz="914400" rtl="0" latinLnBrk="0">
        <a:lnSpc>
          <a:spcPct val="100000"/>
        </a:lnSpc>
        <a:spcBef>
          <a:spcPts val="3600"/>
        </a:spcBef>
        <a:spcAft>
          <a:spcPts val="0"/>
        </a:spcAft>
        <a:buClr>
          <a:srgbClr val="000000"/>
        </a:buClr>
        <a:buSzPct val="171000"/>
        <a:buFont typeface="Gill Sans"/>
        <a:buChar char="•"/>
        <a:tabLst/>
        <a:defRPr b="0" baseline="0" cap="none" i="0" spc="0" strike="noStrike" sz="2800" u="none">
          <a:ln>
            <a:noFill/>
          </a:ln>
          <a:solidFill>
            <a:srgbClr val="FFFEFE"/>
          </a:solidFill>
          <a:uFill>
            <a:solidFill>
              <a:srgbClr val="FFFEFE"/>
            </a:solidFill>
          </a:uFill>
          <a:latin typeface="Gill Sans"/>
          <a:ea typeface="Gill Sans"/>
          <a:cs typeface="Gill Sans"/>
          <a:sym typeface="Gill Sans"/>
        </a:defRPr>
      </a:lvl3pPr>
      <a:lvl4pPr marL="1643061" marR="0" indent="-385762" algn="l" defTabSz="914400" rtl="0" latinLnBrk="0">
        <a:lnSpc>
          <a:spcPct val="100000"/>
        </a:lnSpc>
        <a:spcBef>
          <a:spcPts val="3600"/>
        </a:spcBef>
        <a:spcAft>
          <a:spcPts val="0"/>
        </a:spcAft>
        <a:buClr>
          <a:srgbClr val="000000"/>
        </a:buClr>
        <a:buSzPct val="171000"/>
        <a:buFont typeface="Gill Sans"/>
        <a:buChar char="•"/>
        <a:tabLst/>
        <a:defRPr b="0" baseline="0" cap="none" i="0" spc="0" strike="noStrike" sz="2800" u="none">
          <a:ln>
            <a:noFill/>
          </a:ln>
          <a:solidFill>
            <a:srgbClr val="FFFEFE"/>
          </a:solidFill>
          <a:uFill>
            <a:solidFill>
              <a:srgbClr val="FFFEFE"/>
            </a:solidFill>
          </a:uFill>
          <a:latin typeface="Gill Sans"/>
          <a:ea typeface="Gill Sans"/>
          <a:cs typeface="Gill Sans"/>
          <a:sym typeface="Gill Sans"/>
        </a:defRPr>
      </a:lvl4pPr>
      <a:lvl5pPr marL="1985961" marR="0" indent="-385762" algn="l" defTabSz="914400" rtl="0" latinLnBrk="0">
        <a:lnSpc>
          <a:spcPct val="100000"/>
        </a:lnSpc>
        <a:spcBef>
          <a:spcPts val="3600"/>
        </a:spcBef>
        <a:spcAft>
          <a:spcPts val="0"/>
        </a:spcAft>
        <a:buClr>
          <a:srgbClr val="000000"/>
        </a:buClr>
        <a:buSzPct val="171000"/>
        <a:buFont typeface="Gill Sans"/>
        <a:buChar char="•"/>
        <a:tabLst/>
        <a:defRPr b="0" baseline="0" cap="none" i="0" spc="0" strike="noStrike" sz="2800" u="none">
          <a:ln>
            <a:noFill/>
          </a:ln>
          <a:solidFill>
            <a:srgbClr val="FFFEFE"/>
          </a:solidFill>
          <a:uFill>
            <a:solidFill>
              <a:srgbClr val="FFFEFE"/>
            </a:solidFill>
          </a:uFill>
          <a:latin typeface="Gill Sans"/>
          <a:ea typeface="Gill Sans"/>
          <a:cs typeface="Gill Sans"/>
          <a:sym typeface="Gill Sans"/>
        </a:defRPr>
      </a:lvl5pPr>
      <a:lvl6pPr marL="2006465" marR="0" indent="-327526" algn="l" defTabSz="914400" rtl="0" latinLnBrk="0">
        <a:lnSpc>
          <a:spcPct val="100000"/>
        </a:lnSpc>
        <a:spcBef>
          <a:spcPts val="3600"/>
        </a:spcBef>
        <a:spcAft>
          <a:spcPts val="0"/>
        </a:spcAft>
        <a:buClr>
          <a:srgbClr val="000000"/>
        </a:buClr>
        <a:buSzPct val="171000"/>
        <a:buFont typeface="Gill Sans"/>
        <a:buChar char="•"/>
        <a:tabLst/>
        <a:defRPr b="0" baseline="0" cap="none" i="0" spc="0" strike="noStrike" sz="2800" u="none">
          <a:ln>
            <a:noFill/>
          </a:ln>
          <a:solidFill>
            <a:srgbClr val="FFFEFE"/>
          </a:solidFill>
          <a:uFill>
            <a:solidFill>
              <a:srgbClr val="FFFEFE"/>
            </a:solidFill>
          </a:uFill>
          <a:latin typeface="Gill Sans"/>
          <a:ea typeface="Gill Sans"/>
          <a:cs typeface="Gill Sans"/>
          <a:sym typeface="Gill Sans"/>
        </a:defRPr>
      </a:lvl6pPr>
      <a:lvl7pPr marL="2006465" marR="0" indent="-327526" algn="l" defTabSz="914400" rtl="0" latinLnBrk="0">
        <a:lnSpc>
          <a:spcPct val="100000"/>
        </a:lnSpc>
        <a:spcBef>
          <a:spcPts val="3600"/>
        </a:spcBef>
        <a:spcAft>
          <a:spcPts val="0"/>
        </a:spcAft>
        <a:buClr>
          <a:srgbClr val="000000"/>
        </a:buClr>
        <a:buSzPct val="171000"/>
        <a:buFont typeface="Gill Sans"/>
        <a:buChar char="•"/>
        <a:tabLst/>
        <a:defRPr b="0" baseline="0" cap="none" i="0" spc="0" strike="noStrike" sz="2800" u="none">
          <a:ln>
            <a:noFill/>
          </a:ln>
          <a:solidFill>
            <a:srgbClr val="FFFEFE"/>
          </a:solidFill>
          <a:uFill>
            <a:solidFill>
              <a:srgbClr val="FFFEFE"/>
            </a:solidFill>
          </a:uFill>
          <a:latin typeface="Gill Sans"/>
          <a:ea typeface="Gill Sans"/>
          <a:cs typeface="Gill Sans"/>
          <a:sym typeface="Gill Sans"/>
        </a:defRPr>
      </a:lvl7pPr>
      <a:lvl8pPr marL="2006465" marR="0" indent="-327526" algn="l" defTabSz="914400" rtl="0" latinLnBrk="0">
        <a:lnSpc>
          <a:spcPct val="100000"/>
        </a:lnSpc>
        <a:spcBef>
          <a:spcPts val="3600"/>
        </a:spcBef>
        <a:spcAft>
          <a:spcPts val="0"/>
        </a:spcAft>
        <a:buClr>
          <a:srgbClr val="000000"/>
        </a:buClr>
        <a:buSzPct val="171000"/>
        <a:buFont typeface="Gill Sans"/>
        <a:buChar char="•"/>
        <a:tabLst/>
        <a:defRPr b="0" baseline="0" cap="none" i="0" spc="0" strike="noStrike" sz="2800" u="none">
          <a:ln>
            <a:noFill/>
          </a:ln>
          <a:solidFill>
            <a:srgbClr val="FFFEFE"/>
          </a:solidFill>
          <a:uFill>
            <a:solidFill>
              <a:srgbClr val="FFFEFE"/>
            </a:solidFill>
          </a:uFill>
          <a:latin typeface="Gill Sans"/>
          <a:ea typeface="Gill Sans"/>
          <a:cs typeface="Gill Sans"/>
          <a:sym typeface="Gill Sans"/>
        </a:defRPr>
      </a:lvl8pPr>
      <a:lvl9pPr marL="2006465" marR="0" indent="-327526" algn="l" defTabSz="914400" rtl="0" latinLnBrk="0">
        <a:lnSpc>
          <a:spcPct val="100000"/>
        </a:lnSpc>
        <a:spcBef>
          <a:spcPts val="3600"/>
        </a:spcBef>
        <a:spcAft>
          <a:spcPts val="0"/>
        </a:spcAft>
        <a:buClr>
          <a:srgbClr val="000000"/>
        </a:buClr>
        <a:buSzPct val="171000"/>
        <a:buFont typeface="Gill Sans"/>
        <a:buChar char="•"/>
        <a:tabLst/>
        <a:defRPr b="0" baseline="0" cap="none" i="0" spc="0" strike="noStrike" sz="2800" u="none">
          <a:ln>
            <a:noFill/>
          </a:ln>
          <a:solidFill>
            <a:srgbClr val="FFFEFE"/>
          </a:solidFill>
          <a:uFill>
            <a:solidFill>
              <a:srgbClr val="FFFEFE"/>
            </a:solidFill>
          </a:uFill>
          <a:latin typeface="Gill Sans"/>
          <a:ea typeface="Gill Sans"/>
          <a:cs typeface="Gill Sans"/>
          <a:sym typeface="Gill Sans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ln>
            <a:noFill/>
          </a:ln>
          <a:solidFill>
            <a:schemeClr val="tx1"/>
          </a:solidFill>
          <a:uFill>
            <a:solidFill>
              <a:srgbClr val="FFFEFE"/>
            </a:solidFill>
          </a:uFill>
          <a:latin typeface="+mn-lt"/>
          <a:ea typeface="+mn-ea"/>
          <a:cs typeface="+mn-cs"/>
          <a:sym typeface="Lucida Calligraphy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ln>
            <a:noFill/>
          </a:ln>
          <a:solidFill>
            <a:schemeClr val="tx1"/>
          </a:solidFill>
          <a:uFill>
            <a:solidFill>
              <a:srgbClr val="FFFEFE"/>
            </a:solidFill>
          </a:uFill>
          <a:latin typeface="+mn-lt"/>
          <a:ea typeface="+mn-ea"/>
          <a:cs typeface="+mn-cs"/>
          <a:sym typeface="Lucida Calligraphy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ln>
            <a:noFill/>
          </a:ln>
          <a:solidFill>
            <a:schemeClr val="tx1"/>
          </a:solidFill>
          <a:uFill>
            <a:solidFill>
              <a:srgbClr val="FFFEFE"/>
            </a:solidFill>
          </a:uFill>
          <a:latin typeface="+mn-lt"/>
          <a:ea typeface="+mn-ea"/>
          <a:cs typeface="+mn-cs"/>
          <a:sym typeface="Lucida Calligraphy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ln>
            <a:noFill/>
          </a:ln>
          <a:solidFill>
            <a:schemeClr val="tx1"/>
          </a:solidFill>
          <a:uFill>
            <a:solidFill>
              <a:srgbClr val="FFFEFE"/>
            </a:solidFill>
          </a:uFill>
          <a:latin typeface="+mn-lt"/>
          <a:ea typeface="+mn-ea"/>
          <a:cs typeface="+mn-cs"/>
          <a:sym typeface="Lucida Calligraphy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ln>
            <a:noFill/>
          </a:ln>
          <a:solidFill>
            <a:schemeClr val="tx1"/>
          </a:solidFill>
          <a:uFill>
            <a:solidFill>
              <a:srgbClr val="FFFEFE"/>
            </a:solidFill>
          </a:uFill>
          <a:latin typeface="+mn-lt"/>
          <a:ea typeface="+mn-ea"/>
          <a:cs typeface="+mn-cs"/>
          <a:sym typeface="Lucida Calligraphy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ln>
            <a:noFill/>
          </a:ln>
          <a:solidFill>
            <a:schemeClr val="tx1"/>
          </a:solidFill>
          <a:uFill>
            <a:solidFill>
              <a:srgbClr val="FFFEFE"/>
            </a:solidFill>
          </a:uFill>
          <a:latin typeface="+mn-lt"/>
          <a:ea typeface="+mn-ea"/>
          <a:cs typeface="+mn-cs"/>
          <a:sym typeface="Lucida Calligraphy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ln>
            <a:noFill/>
          </a:ln>
          <a:solidFill>
            <a:schemeClr val="tx1"/>
          </a:solidFill>
          <a:uFill>
            <a:solidFill>
              <a:srgbClr val="FFFEFE"/>
            </a:solidFill>
          </a:uFill>
          <a:latin typeface="+mn-lt"/>
          <a:ea typeface="+mn-ea"/>
          <a:cs typeface="+mn-cs"/>
          <a:sym typeface="Lucida Calligraphy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ln>
            <a:noFill/>
          </a:ln>
          <a:solidFill>
            <a:schemeClr val="tx1"/>
          </a:solidFill>
          <a:uFill>
            <a:solidFill>
              <a:srgbClr val="FFFEFE"/>
            </a:solidFill>
          </a:uFill>
          <a:latin typeface="+mn-lt"/>
          <a:ea typeface="+mn-ea"/>
          <a:cs typeface="+mn-cs"/>
          <a:sym typeface="Lucida Calligraphy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ln>
            <a:noFill/>
          </a:ln>
          <a:solidFill>
            <a:schemeClr val="tx1"/>
          </a:solidFill>
          <a:uFill>
            <a:solidFill>
              <a:srgbClr val="FFFEFE"/>
            </a:solidFill>
          </a:uFill>
          <a:latin typeface="+mn-lt"/>
          <a:ea typeface="+mn-ea"/>
          <a:cs typeface="+mn-cs"/>
          <a:sym typeface="Lucida Calligraphy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jpeg"/><Relationship Id="rId3" Type="http://schemas.openxmlformats.org/officeDocument/2006/relationships/image" Target="../media/image1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tif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3.tif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3.tif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Journey…"/>
          <p:cNvSpPr txBox="1"/>
          <p:nvPr/>
        </p:nvSpPr>
        <p:spPr>
          <a:xfrm>
            <a:off x="6872604" y="2778759"/>
            <a:ext cx="2675891" cy="3395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</a:p>
          <a:p>
            <a:pPr/>
            <a:r>
              <a:t> Journey</a:t>
            </a:r>
          </a:p>
          <a:p>
            <a:pPr/>
            <a:r>
              <a:t>to the</a:t>
            </a:r>
          </a:p>
          <a:p>
            <a:pPr/>
            <a:r>
              <a:t>Heart of God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“God designed the human machine to run…"/>
          <p:cNvSpPr txBox="1"/>
          <p:nvPr/>
        </p:nvSpPr>
        <p:spPr>
          <a:xfrm>
            <a:off x="2350292" y="1791250"/>
            <a:ext cx="11264903" cy="526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>
                <a:solidFill>
                  <a:srgbClr val="FFFEFE"/>
                </a:solidFill>
              </a:defRPr>
            </a:pPr>
            <a:r>
              <a:t>“God designed the human machine to run</a:t>
            </a:r>
          </a:p>
          <a:p>
            <a:pPr>
              <a:defRPr>
                <a:solidFill>
                  <a:srgbClr val="FFFEFE"/>
                </a:solidFill>
              </a:defRPr>
            </a:pPr>
            <a:r>
              <a:t>on Himself. He Himself is the fuel our</a:t>
            </a:r>
          </a:p>
          <a:p>
            <a:pPr>
              <a:defRPr>
                <a:solidFill>
                  <a:srgbClr val="FFFEFE"/>
                </a:solidFill>
              </a:defRPr>
            </a:pPr>
            <a:r>
              <a:t>spirits were designed to burn, or the food</a:t>
            </a:r>
          </a:p>
          <a:p>
            <a:pPr>
              <a:defRPr>
                <a:solidFill>
                  <a:srgbClr val="FFFEFE"/>
                </a:solidFill>
              </a:defRPr>
            </a:pPr>
            <a:r>
              <a:t>our spirits were designed to feed on.</a:t>
            </a:r>
          </a:p>
          <a:p>
            <a:pPr>
              <a:defRPr>
                <a:solidFill>
                  <a:srgbClr val="FFFEFE"/>
                </a:solidFill>
              </a:defRPr>
            </a:pPr>
            <a:r>
              <a:t>There is no other.”</a:t>
            </a:r>
          </a:p>
          <a:p>
            <a:pPr>
              <a:defRPr sz="2800">
                <a:solidFill>
                  <a:srgbClr val="FFFEFE"/>
                </a:solidFill>
              </a:defRPr>
            </a:pPr>
          </a:p>
          <a:p>
            <a:pPr>
              <a:defRPr sz="2800">
                <a:solidFill>
                  <a:srgbClr val="FFFEFE"/>
                </a:solidFill>
              </a:defRPr>
            </a:pPr>
            <a:r>
              <a:t>C. S. Lewis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Want  -  a desire"/>
          <p:cNvSpPr txBox="1"/>
          <p:nvPr/>
        </p:nvSpPr>
        <p:spPr>
          <a:xfrm>
            <a:off x="6203600" y="3494955"/>
            <a:ext cx="3863087" cy="968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4800">
                <a:solidFill>
                  <a:srgbClr val="FFFEFE"/>
                </a:solidFill>
              </a:defRPr>
            </a:lvl1pPr>
          </a:lstStyle>
          <a:p>
            <a:pPr/>
            <a:r>
              <a:t>Want  -  a desire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080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God is a wise Father who sometimes…"/>
          <p:cNvSpPr txBox="1"/>
          <p:nvPr/>
        </p:nvSpPr>
        <p:spPr>
          <a:xfrm>
            <a:off x="3055143" y="1763733"/>
            <a:ext cx="10160002" cy="4693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>
                <a:solidFill>
                  <a:srgbClr val="FFFEFE"/>
                </a:solidFill>
              </a:defRPr>
            </a:pPr>
            <a:r>
              <a:t>God is a wise Father who sometimes </a:t>
            </a:r>
          </a:p>
          <a:p>
            <a:pPr>
              <a:defRPr>
                <a:solidFill>
                  <a:srgbClr val="FFFEFE"/>
                </a:solidFill>
              </a:defRPr>
            </a:pPr>
            <a:r>
              <a:t>refuses what you want —</a:t>
            </a:r>
          </a:p>
          <a:p>
            <a:pPr>
              <a:defRPr>
                <a:solidFill>
                  <a:srgbClr val="FFFEFE"/>
                </a:solidFill>
              </a:defRPr>
            </a:pPr>
            <a:r>
              <a:t>to give you </a:t>
            </a:r>
          </a:p>
          <a:p>
            <a:pPr>
              <a:defRPr>
                <a:solidFill>
                  <a:srgbClr val="FFFEFE"/>
                </a:solidFill>
              </a:defRPr>
            </a:pPr>
            <a:r>
              <a:t>what you need.</a:t>
            </a:r>
          </a:p>
          <a:p>
            <a:pPr>
              <a:defRPr>
                <a:solidFill>
                  <a:srgbClr val="FFFEFE"/>
                </a:solidFill>
              </a:defRPr>
            </a:pPr>
          </a:p>
          <a:p>
            <a:pPr>
              <a:defRPr sz="2800">
                <a:solidFill>
                  <a:srgbClr val="FFFEFE"/>
                </a:solidFill>
              </a:defRPr>
            </a:pPr>
            <a:r>
              <a:t>  H. B. Charles, Jr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May I not do what I like with what…"/>
          <p:cNvSpPr txBox="1"/>
          <p:nvPr/>
        </p:nvSpPr>
        <p:spPr>
          <a:xfrm>
            <a:off x="4619148" y="2502640"/>
            <a:ext cx="7031991" cy="3791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>
                <a:solidFill>
                  <a:srgbClr val="FFFEFE"/>
                </a:solidFill>
              </a:defRPr>
            </a:pPr>
            <a:r>
              <a:t>May I not do what I like with what</a:t>
            </a:r>
          </a:p>
          <a:p>
            <a:pPr>
              <a:defRPr>
                <a:solidFill>
                  <a:srgbClr val="FFFEFE"/>
                </a:solidFill>
              </a:defRPr>
            </a:pPr>
            <a:r>
              <a:t>belongs to me? Must you be jealous</a:t>
            </a:r>
          </a:p>
          <a:p>
            <a:pPr>
              <a:defRPr>
                <a:solidFill>
                  <a:srgbClr val="FFFEFE"/>
                </a:solidFill>
              </a:defRPr>
            </a:pPr>
            <a:r>
              <a:t>because I am generous?</a:t>
            </a:r>
          </a:p>
          <a:p>
            <a:pPr>
              <a:defRPr sz="3400">
                <a:solidFill>
                  <a:srgbClr val="FFFEFE"/>
                </a:solidFill>
              </a:defRPr>
            </a:pPr>
          </a:p>
          <a:p>
            <a:pPr>
              <a:defRPr sz="3000">
                <a:solidFill>
                  <a:srgbClr val="FFFEFE"/>
                </a:solidFill>
              </a:defRPr>
            </a:pPr>
            <a:r>
              <a:t>Matthew 20:15 </a:t>
            </a:r>
            <a:r>
              <a:rPr sz="2400"/>
              <a:t>Phillips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It never crossed my mind that he [the landowner]…"/>
          <p:cNvSpPr txBox="1"/>
          <p:nvPr/>
        </p:nvSpPr>
        <p:spPr>
          <a:xfrm>
            <a:off x="3673546" y="955452"/>
            <a:ext cx="8731108" cy="7233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 sz="3700">
                <a:solidFill>
                  <a:srgbClr val="FFFEFE"/>
                </a:solidFill>
              </a:defRPr>
            </a:pPr>
            <a:r>
              <a:t>It never crossed my mind that he [the landowner]</a:t>
            </a:r>
          </a:p>
          <a:p>
            <a:pPr>
              <a:defRPr sz="3700">
                <a:solidFill>
                  <a:srgbClr val="FFFEFE"/>
                </a:solidFill>
              </a:defRPr>
            </a:pPr>
            <a:r>
              <a:t>might have acted on the supposition that those</a:t>
            </a:r>
          </a:p>
          <a:p>
            <a:pPr>
              <a:defRPr sz="3700">
                <a:solidFill>
                  <a:srgbClr val="FFFEFE"/>
                </a:solidFill>
              </a:defRPr>
            </a:pPr>
            <a:r>
              <a:t>who had worked in the vineyard the whole day</a:t>
            </a:r>
          </a:p>
          <a:p>
            <a:pPr>
              <a:defRPr sz="3700">
                <a:solidFill>
                  <a:srgbClr val="FFFEFE"/>
                </a:solidFill>
              </a:defRPr>
            </a:pPr>
            <a:r>
              <a:t>would be deeply grateful to have had the</a:t>
            </a:r>
          </a:p>
          <a:p>
            <a:pPr>
              <a:defRPr sz="3700">
                <a:solidFill>
                  <a:srgbClr val="FFFEFE"/>
                </a:solidFill>
              </a:defRPr>
            </a:pPr>
            <a:r>
              <a:t>opportunity to do work for their boss, and </a:t>
            </a:r>
          </a:p>
          <a:p>
            <a:pPr>
              <a:defRPr sz="3700">
                <a:solidFill>
                  <a:srgbClr val="FFFEFE"/>
                </a:solidFill>
              </a:defRPr>
            </a:pPr>
            <a:r>
              <a:t>even more grateful to see what a generous</a:t>
            </a:r>
          </a:p>
          <a:p>
            <a:pPr>
              <a:defRPr sz="3700">
                <a:solidFill>
                  <a:srgbClr val="FFFEFE"/>
                </a:solidFill>
              </a:defRPr>
            </a:pPr>
            <a:r>
              <a:t>man he was.</a:t>
            </a:r>
          </a:p>
          <a:p>
            <a:pPr>
              <a:defRPr sz="3100">
                <a:solidFill>
                  <a:srgbClr val="FFFEFE"/>
                </a:solidFill>
              </a:defRPr>
            </a:pPr>
          </a:p>
          <a:p>
            <a:pPr>
              <a:defRPr sz="3100">
                <a:solidFill>
                  <a:srgbClr val="FFFEFE"/>
                </a:solidFill>
              </a:defRPr>
            </a:pPr>
            <a:r>
              <a:t>Henri J. M. Nouwen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It does little good for us to object to…"/>
          <p:cNvSpPr txBox="1"/>
          <p:nvPr/>
        </p:nvSpPr>
        <p:spPr>
          <a:xfrm>
            <a:off x="4963101" y="1298161"/>
            <a:ext cx="6716618" cy="68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 sz="3800">
                <a:solidFill>
                  <a:srgbClr val="FFFEFE"/>
                </a:solidFill>
              </a:defRPr>
            </a:pPr>
            <a:r>
              <a:t>It does little good for us to object to 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what He chooses to do.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When He said to Moses, 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“I AM that I AM” 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He in effect said,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“I am Who I am and not Who you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would prefer Me to be.”</a:t>
            </a:r>
          </a:p>
          <a:p>
            <a:pPr>
              <a:defRPr sz="3800">
                <a:solidFill>
                  <a:srgbClr val="FFFEFE"/>
                </a:solidFill>
              </a:defRPr>
            </a:pPr>
          </a:p>
          <a:p>
            <a:pPr>
              <a:defRPr sz="2900">
                <a:solidFill>
                  <a:srgbClr val="FFFEFE"/>
                </a:solidFill>
              </a:defRPr>
            </a:pPr>
            <a:r>
              <a:t>Erwin W. Lutzer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If God is for us,…"/>
          <p:cNvSpPr txBox="1"/>
          <p:nvPr/>
        </p:nvSpPr>
        <p:spPr>
          <a:xfrm>
            <a:off x="4287043" y="2483686"/>
            <a:ext cx="7696202" cy="3105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>
                <a:solidFill>
                  <a:srgbClr val="FFFEFE"/>
                </a:solidFill>
              </a:defRPr>
            </a:pPr>
            <a:r>
              <a:t>If God is for us,</a:t>
            </a:r>
          </a:p>
          <a:p>
            <a:pPr>
              <a:defRPr>
                <a:solidFill>
                  <a:srgbClr val="FFFEFE"/>
                </a:solidFill>
              </a:defRPr>
            </a:pPr>
            <a:r>
              <a:t>who can be against us?</a:t>
            </a:r>
          </a:p>
          <a:p>
            <a:pPr>
              <a:defRPr>
                <a:solidFill>
                  <a:srgbClr val="FFFEFE"/>
                </a:solidFill>
              </a:defRPr>
            </a:pPr>
          </a:p>
          <a:p>
            <a:pPr>
              <a:defRPr sz="3100">
                <a:solidFill>
                  <a:srgbClr val="FFFEFE"/>
                </a:solidFill>
              </a:defRPr>
            </a:pPr>
            <a:r>
              <a:t>Romans 8:31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o to keep me from becoming proud, I was…"/>
          <p:cNvSpPr txBox="1"/>
          <p:nvPr/>
        </p:nvSpPr>
        <p:spPr>
          <a:xfrm>
            <a:off x="3687444" y="3133502"/>
            <a:ext cx="7407911" cy="2876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 sz="3600">
                <a:solidFill>
                  <a:srgbClr val="FFFEFE"/>
                </a:solidFill>
              </a:defRPr>
            </a:pPr>
            <a:r>
              <a:t>So to keep me from becoming proud, I was</a:t>
            </a:r>
          </a:p>
          <a:p>
            <a:pPr>
              <a:defRPr sz="3600">
                <a:solidFill>
                  <a:srgbClr val="FFFEFE"/>
                </a:solidFill>
              </a:defRPr>
            </a:pPr>
            <a:r>
              <a:t>given a thorn in my flesh…</a:t>
            </a:r>
          </a:p>
          <a:p>
            <a:pPr>
              <a:defRPr sz="3600">
                <a:solidFill>
                  <a:srgbClr val="FFFEFE"/>
                </a:solidFill>
              </a:defRPr>
            </a:pPr>
          </a:p>
          <a:p>
            <a:pPr>
              <a:defRPr sz="3100">
                <a:solidFill>
                  <a:srgbClr val="FFFEFE"/>
                </a:solidFill>
              </a:defRPr>
            </a:pPr>
            <a:r>
              <a:t>2 Corinthians 12:7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And we know that God causes everything to…"/>
          <p:cNvSpPr txBox="1"/>
          <p:nvPr/>
        </p:nvSpPr>
        <p:spPr>
          <a:xfrm>
            <a:off x="4046601" y="1133062"/>
            <a:ext cx="8177086" cy="68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 sz="3800">
                <a:solidFill>
                  <a:srgbClr val="FFFEFE"/>
                </a:solidFill>
              </a:defRPr>
            </a:pPr>
            <a:r>
              <a:t>And we know that God causes everything to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work together for the good of those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who love God and are called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according to his purpose for them. 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For God knew his people in advance,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and he chose them to become like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 His Son…</a:t>
            </a:r>
          </a:p>
          <a:p>
            <a:pPr>
              <a:defRPr sz="3800">
                <a:solidFill>
                  <a:srgbClr val="FFFEFE"/>
                </a:solidFill>
              </a:defRPr>
            </a:pPr>
          </a:p>
          <a:p>
            <a:pPr>
              <a:defRPr sz="2900">
                <a:solidFill>
                  <a:srgbClr val="FFFEFE"/>
                </a:solidFill>
              </a:defRPr>
            </a:pPr>
            <a:r>
              <a:t>Romans 8:28-29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Not until history has run its course will…"/>
          <p:cNvSpPr txBox="1"/>
          <p:nvPr/>
        </p:nvSpPr>
        <p:spPr>
          <a:xfrm>
            <a:off x="4454048" y="1780952"/>
            <a:ext cx="7362191" cy="5582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>
                <a:solidFill>
                  <a:srgbClr val="FFFEFE"/>
                </a:solidFill>
              </a:defRPr>
            </a:pPr>
            <a:r>
              <a:t>Not until history has run its course will</a:t>
            </a:r>
          </a:p>
          <a:p>
            <a:pPr>
              <a:defRPr>
                <a:solidFill>
                  <a:srgbClr val="FFFEFE"/>
                </a:solidFill>
              </a:defRPr>
            </a:pPr>
            <a:r>
              <a:t>we understand how “all things work</a:t>
            </a:r>
          </a:p>
          <a:p>
            <a:pPr>
              <a:defRPr>
                <a:solidFill>
                  <a:srgbClr val="FFFEFE"/>
                </a:solidFill>
              </a:defRPr>
            </a:pPr>
            <a:r>
              <a:t>together for good.”</a:t>
            </a:r>
          </a:p>
          <a:p>
            <a:pPr>
              <a:defRPr>
                <a:solidFill>
                  <a:srgbClr val="FFFEFE"/>
                </a:solidFill>
              </a:defRPr>
            </a:pPr>
            <a:r>
              <a:t>Faith means believing in advance what</a:t>
            </a:r>
          </a:p>
          <a:p>
            <a:pPr>
              <a:defRPr>
                <a:solidFill>
                  <a:srgbClr val="FFFEFE"/>
                </a:solidFill>
              </a:defRPr>
            </a:pPr>
            <a:r>
              <a:t>will only make sense in reverse.</a:t>
            </a:r>
          </a:p>
          <a:p>
            <a:pPr>
              <a:defRPr>
                <a:solidFill>
                  <a:srgbClr val="FFFEFE"/>
                </a:solidFill>
              </a:defRPr>
            </a:pPr>
          </a:p>
          <a:p>
            <a:pPr>
              <a:defRPr sz="3100">
                <a:solidFill>
                  <a:srgbClr val="FFFEFE"/>
                </a:solidFill>
              </a:defRPr>
            </a:pPr>
            <a:r>
              <a:t>Philip Yancey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ow me the right path, O Lord;…"/>
          <p:cNvSpPr txBox="1"/>
          <p:nvPr/>
        </p:nvSpPr>
        <p:spPr>
          <a:xfrm>
            <a:off x="4797742" y="2829083"/>
            <a:ext cx="6825616" cy="3295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Show me the right path, O Lord;</a:t>
            </a:r>
          </a:p>
          <a:p>
            <a:pPr/>
            <a:r>
              <a:t>point out the road for me to follow.</a:t>
            </a:r>
          </a:p>
          <a:p>
            <a:pPr/>
          </a:p>
          <a:p>
            <a:pPr>
              <a:defRPr sz="3500"/>
            </a:pPr>
            <a:r>
              <a:t>Psalm 25:4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Always He is trying to get our attention,…"/>
          <p:cNvSpPr txBox="1"/>
          <p:nvPr/>
        </p:nvSpPr>
        <p:spPr>
          <a:xfrm>
            <a:off x="3871325" y="2363131"/>
            <a:ext cx="8259350" cy="4096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100">
                <a:solidFill>
                  <a:srgbClr val="FFFEFE"/>
                </a:solidFill>
              </a:defRPr>
            </a:pPr>
            <a:r>
              <a:t>Always He is trying to get our attention, </a:t>
            </a:r>
          </a:p>
          <a:p>
            <a:pPr>
              <a:defRPr sz="4100">
                <a:solidFill>
                  <a:srgbClr val="FFFEFE"/>
                </a:solidFill>
              </a:defRPr>
            </a:pPr>
            <a:r>
              <a:t>to reveal Himself to us, </a:t>
            </a:r>
          </a:p>
          <a:p>
            <a:pPr>
              <a:defRPr sz="4100">
                <a:solidFill>
                  <a:srgbClr val="FFFEFE"/>
                </a:solidFill>
              </a:defRPr>
            </a:pPr>
            <a:r>
              <a:t>to communicate with us.</a:t>
            </a:r>
          </a:p>
          <a:p>
            <a:pPr>
              <a:defRPr sz="4100">
                <a:solidFill>
                  <a:srgbClr val="FFFEFE"/>
                </a:solidFill>
              </a:defRPr>
            </a:pPr>
          </a:p>
          <a:p>
            <a:pPr>
              <a:defRPr sz="3200">
                <a:solidFill>
                  <a:srgbClr val="FFFEFE"/>
                </a:solidFill>
              </a:defRPr>
            </a:pPr>
            <a:r>
              <a:t>A. W. Tozer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age6.jpeg" descr="image6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14064" y="1652222"/>
            <a:ext cx="12345827" cy="58395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age2.jpeg" descr="image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78" y="-2"/>
            <a:ext cx="16245842" cy="9144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age3.jpeg" descr="image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87420" y="1051560"/>
            <a:ext cx="9281160" cy="70408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The Father spoke:…"/>
          <p:cNvSpPr txBox="1"/>
          <p:nvPr/>
        </p:nvSpPr>
        <p:spPr>
          <a:xfrm>
            <a:off x="4532376" y="9397"/>
            <a:ext cx="7191249" cy="993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defRPr sz="3200">
                <a:solidFill>
                  <a:srgbClr val="FFFEFE"/>
                </a:solidFill>
              </a:defRPr>
            </a:pPr>
            <a:r>
              <a:t>The Father spoke:</a:t>
            </a:r>
          </a:p>
          <a:p>
            <a:pPr algn="l">
              <a:defRPr sz="3200">
                <a:solidFill>
                  <a:srgbClr val="FFFEFE"/>
                </a:solidFill>
              </a:defRPr>
            </a:pPr>
            <a:r>
              <a:t>Come, child, let us journey together.</a:t>
            </a:r>
          </a:p>
          <a:p>
            <a:pPr algn="l">
              <a:defRPr sz="3200">
                <a:solidFill>
                  <a:srgbClr val="FFFEFE"/>
                </a:solidFill>
                <a:latin typeface="Lucida Bright"/>
                <a:ea typeface="Lucida Bright"/>
                <a:cs typeface="Lucida Bright"/>
                <a:sym typeface="Lucida Bright"/>
              </a:defRPr>
            </a:pPr>
            <a:r>
              <a:t>Where shall we go, Father?</a:t>
            </a:r>
          </a:p>
          <a:p>
            <a:pPr algn="l">
              <a:defRPr sz="3200">
                <a:solidFill>
                  <a:srgbClr val="FFFEFE"/>
                </a:solidFill>
              </a:defRPr>
            </a:pPr>
            <a:r>
              <a:t>To a distant land, another kingdom.</a:t>
            </a:r>
          </a:p>
          <a:p>
            <a:pPr algn="l">
              <a:defRPr sz="3200">
                <a:solidFill>
                  <a:srgbClr val="FFFEFE"/>
                </a:solidFill>
                <a:latin typeface="Lucida Bright"/>
                <a:ea typeface="Lucida Bright"/>
                <a:cs typeface="Lucida Bright"/>
                <a:sym typeface="Lucida Bright"/>
              </a:defRPr>
            </a:pPr>
            <a:r>
              <a:t>So the journey will be long?</a:t>
            </a:r>
          </a:p>
          <a:p>
            <a:pPr algn="l">
              <a:defRPr sz="3200">
                <a:solidFill>
                  <a:srgbClr val="FFFEFE"/>
                </a:solidFill>
              </a:defRPr>
            </a:pPr>
            <a:r>
              <a:t>Yes, we must travel every day.</a:t>
            </a:r>
          </a:p>
          <a:p>
            <a:pPr algn="l">
              <a:defRPr sz="3200">
                <a:solidFill>
                  <a:srgbClr val="FFFEFE"/>
                </a:solidFill>
                <a:latin typeface="Lucida Bright"/>
                <a:ea typeface="Lucida Bright"/>
                <a:cs typeface="Lucida Bright"/>
                <a:sym typeface="Lucida Bright"/>
              </a:defRPr>
            </a:pPr>
            <a:r>
              <a:t>When will we reach our destination?</a:t>
            </a:r>
          </a:p>
          <a:p>
            <a:pPr algn="l">
              <a:defRPr sz="3200">
                <a:solidFill>
                  <a:srgbClr val="FFFEFE"/>
                </a:solidFill>
              </a:defRPr>
            </a:pPr>
            <a:r>
              <a:t>At the end of your days.</a:t>
            </a:r>
          </a:p>
          <a:p>
            <a:pPr algn="l">
              <a:defRPr sz="3200">
                <a:solidFill>
                  <a:srgbClr val="FFFEFE"/>
                </a:solidFill>
                <a:latin typeface="Lucida Bright"/>
                <a:ea typeface="Lucida Bright"/>
                <a:cs typeface="Lucida Bright"/>
                <a:sym typeface="Lucida Bright"/>
              </a:defRPr>
            </a:pPr>
            <a:r>
              <a:t>And who will accompany us?</a:t>
            </a:r>
          </a:p>
          <a:p>
            <a:pPr algn="l">
              <a:defRPr sz="3200">
                <a:solidFill>
                  <a:srgbClr val="FFFEFE"/>
                </a:solidFill>
              </a:defRPr>
            </a:pPr>
            <a:r>
              <a:t>Joy and sorrow.</a:t>
            </a:r>
          </a:p>
          <a:p>
            <a:pPr algn="l">
              <a:defRPr sz="3200">
                <a:solidFill>
                  <a:srgbClr val="FFFEFE"/>
                </a:solidFill>
                <a:latin typeface="Lucida Bright"/>
                <a:ea typeface="Lucida Bright"/>
                <a:cs typeface="Lucida Bright"/>
                <a:sym typeface="Lucida Bright"/>
              </a:defRPr>
            </a:pPr>
            <a:r>
              <a:t>Must sorrow travel with us?</a:t>
            </a:r>
          </a:p>
          <a:p>
            <a:pPr algn="l">
              <a:defRPr sz="3200">
                <a:solidFill>
                  <a:srgbClr val="FFFEFE"/>
                </a:solidFill>
              </a:defRPr>
            </a:pPr>
            <a:r>
              <a:t>Yes, she is necessary to keep you close to Me.</a:t>
            </a:r>
          </a:p>
          <a:p>
            <a:pPr algn="l">
              <a:defRPr sz="3200">
                <a:solidFill>
                  <a:srgbClr val="FFFEFE"/>
                </a:solidFill>
                <a:latin typeface="Lucida Bright"/>
                <a:ea typeface="Lucida Bright"/>
                <a:cs typeface="Lucida Bright"/>
                <a:sym typeface="Lucida Bright"/>
              </a:defRPr>
            </a:pPr>
            <a:r>
              <a:t>But I want only Joy.</a:t>
            </a:r>
          </a:p>
          <a:p>
            <a:pPr algn="l">
              <a:defRPr sz="3200">
                <a:solidFill>
                  <a:srgbClr val="FFFEFE"/>
                </a:solidFill>
              </a:defRPr>
            </a:pPr>
            <a:r>
              <a:t>It is only with Sorrow that you will know </a:t>
            </a:r>
          </a:p>
          <a:p>
            <a:pPr algn="l">
              <a:defRPr sz="3200">
                <a:solidFill>
                  <a:srgbClr val="FFFEFE"/>
                </a:solidFill>
              </a:defRPr>
            </a:pPr>
            <a:r>
              <a:t>                true joy.</a:t>
            </a:r>
          </a:p>
          <a:p>
            <a:pPr algn="l">
              <a:defRPr sz="3200">
                <a:solidFill>
                  <a:srgbClr val="FFFEFE"/>
                </a:solidFill>
              </a:defRPr>
            </a:pPr>
            <a:r>
              <a:t>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What must I bring?…"/>
          <p:cNvSpPr txBox="1"/>
          <p:nvPr/>
        </p:nvSpPr>
        <p:spPr>
          <a:xfrm>
            <a:off x="4345185" y="434082"/>
            <a:ext cx="7579917" cy="8275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defRPr sz="3200">
                <a:solidFill>
                  <a:srgbClr val="FFFEFE"/>
                </a:solidFill>
                <a:latin typeface="Lucida Bright"/>
                <a:ea typeface="Lucida Bright"/>
                <a:cs typeface="Lucida Bright"/>
                <a:sym typeface="Lucida Bright"/>
              </a:defRPr>
            </a:pPr>
            <a:r>
              <a:t>What must I bring?</a:t>
            </a:r>
          </a:p>
          <a:p>
            <a:pPr algn="l">
              <a:defRPr sz="3200">
                <a:solidFill>
                  <a:srgbClr val="FFFEFE"/>
                </a:solidFill>
              </a:defRPr>
            </a:pPr>
            <a:r>
              <a:t>A willing heart to follow Me.</a:t>
            </a:r>
          </a:p>
          <a:p>
            <a:pPr algn="l">
              <a:defRPr sz="3200">
                <a:solidFill>
                  <a:srgbClr val="FFFEFE"/>
                </a:solidFill>
                <a:latin typeface="Lucida Bright"/>
                <a:ea typeface="Lucida Bright"/>
                <a:cs typeface="Lucida Bright"/>
                <a:sym typeface="Lucida Bright"/>
              </a:defRPr>
            </a:pPr>
            <a:r>
              <a:t>What shall I do on the journey?</a:t>
            </a:r>
          </a:p>
          <a:p>
            <a:pPr algn="l">
              <a:defRPr sz="3200">
                <a:solidFill>
                  <a:srgbClr val="FFFEFE"/>
                </a:solidFill>
              </a:defRPr>
            </a:pPr>
            <a:r>
              <a:t>There is only one thing that you must do—</a:t>
            </a:r>
          </a:p>
          <a:p>
            <a:pPr algn="l">
              <a:defRPr sz="3200">
                <a:solidFill>
                  <a:srgbClr val="FFFEFE"/>
                </a:solidFill>
              </a:defRPr>
            </a:pPr>
            <a:r>
              <a:t>   stay close to Me. Let nothing distract you.</a:t>
            </a:r>
          </a:p>
          <a:p>
            <a:pPr algn="l">
              <a:defRPr sz="3200">
                <a:solidFill>
                  <a:srgbClr val="FFFEFE"/>
                </a:solidFill>
              </a:defRPr>
            </a:pPr>
            <a:r>
              <a:t>   Always keep your eyes on Me.</a:t>
            </a:r>
          </a:p>
          <a:p>
            <a:pPr algn="l">
              <a:defRPr sz="3200">
                <a:solidFill>
                  <a:srgbClr val="FFFEFE"/>
                </a:solidFill>
                <a:latin typeface="Lucida Bright"/>
                <a:ea typeface="Lucida Bright"/>
                <a:cs typeface="Lucida Bright"/>
                <a:sym typeface="Lucida Bright"/>
              </a:defRPr>
            </a:pPr>
            <a:r>
              <a:t>And what will I see?</a:t>
            </a:r>
          </a:p>
          <a:p>
            <a:pPr algn="l">
              <a:defRPr sz="3200">
                <a:solidFill>
                  <a:srgbClr val="FFFEFE"/>
                </a:solidFill>
              </a:defRPr>
            </a:pPr>
            <a:r>
              <a:t>You will see My glory.</a:t>
            </a:r>
          </a:p>
          <a:p>
            <a:pPr algn="l">
              <a:defRPr sz="3200">
                <a:solidFill>
                  <a:srgbClr val="FFFEFE"/>
                </a:solidFill>
                <a:latin typeface="Lucida Bright"/>
                <a:ea typeface="Lucida Bright"/>
                <a:cs typeface="Lucida Bright"/>
                <a:sym typeface="Lucida Bright"/>
              </a:defRPr>
            </a:pPr>
            <a:r>
              <a:t>And what will I know?</a:t>
            </a:r>
          </a:p>
          <a:p>
            <a:pPr algn="l">
              <a:defRPr sz="3200">
                <a:solidFill>
                  <a:srgbClr val="FFFEFE"/>
                </a:solidFill>
              </a:defRPr>
            </a:pPr>
            <a:r>
              <a:t>You will know my heart.</a:t>
            </a:r>
          </a:p>
          <a:p>
            <a:pPr algn="l">
              <a:defRPr sz="3200">
                <a:solidFill>
                  <a:srgbClr val="FFFEFE"/>
                </a:solidFill>
              </a:defRPr>
            </a:pPr>
          </a:p>
          <a:p>
            <a:pPr algn="l">
              <a:defRPr sz="3200">
                <a:solidFill>
                  <a:srgbClr val="FFFEFE"/>
                </a:solidFill>
                <a:latin typeface="Lucida Bright"/>
                <a:ea typeface="Lucida Bright"/>
                <a:cs typeface="Lucida Bright"/>
                <a:sym typeface="Lucida Bright"/>
              </a:defRPr>
            </a:pPr>
            <a:r>
              <a:t>The Father stretched out His hand. The child </a:t>
            </a:r>
          </a:p>
          <a:p>
            <a:pPr algn="l">
              <a:defRPr sz="3200">
                <a:solidFill>
                  <a:srgbClr val="FFFEFE"/>
                </a:solidFill>
                <a:latin typeface="Lucida Bright"/>
                <a:ea typeface="Lucida Bright"/>
                <a:cs typeface="Lucida Bright"/>
                <a:sym typeface="Lucida Bright"/>
              </a:defRPr>
            </a:pPr>
            <a:r>
              <a:t>knowing the great love her Father had for her,</a:t>
            </a:r>
          </a:p>
          <a:p>
            <a:pPr algn="l">
              <a:defRPr sz="3200">
                <a:solidFill>
                  <a:srgbClr val="FFFEFE"/>
                </a:solidFill>
                <a:latin typeface="Lucida Bright"/>
                <a:ea typeface="Lucida Bright"/>
                <a:cs typeface="Lucida Bright"/>
                <a:sym typeface="Lucida Bright"/>
              </a:defRPr>
            </a:pPr>
            <a:r>
              <a:t>placed her hand in His and they began their</a:t>
            </a:r>
          </a:p>
          <a:p>
            <a:pPr algn="l">
              <a:defRPr sz="3200">
                <a:solidFill>
                  <a:srgbClr val="FFFEFE"/>
                </a:solidFill>
                <a:latin typeface="Lucida Bright"/>
                <a:ea typeface="Lucida Bright"/>
                <a:cs typeface="Lucida Bright"/>
                <a:sym typeface="Lucida Bright"/>
              </a:defRPr>
            </a:pPr>
            <a:r>
              <a:t>journey.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I have been crucified with Christ;…"/>
          <p:cNvSpPr txBox="1"/>
          <p:nvPr/>
        </p:nvSpPr>
        <p:spPr>
          <a:xfrm>
            <a:off x="5155374" y="1044162"/>
            <a:ext cx="5959539" cy="6877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 sz="3800">
                <a:solidFill>
                  <a:srgbClr val="FFFEFE"/>
                </a:solidFill>
              </a:defRPr>
            </a:pPr>
            <a:r>
              <a:t>I have been crucified with Christ;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and it is no longer I who live,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but Christ lives in me; and the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life I now live in the flesh I live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by faith in the Son of God who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loved me and delivered Himself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up for me.</a:t>
            </a:r>
          </a:p>
          <a:p>
            <a:pPr>
              <a:defRPr sz="3800">
                <a:solidFill>
                  <a:srgbClr val="FFFEFE"/>
                </a:solidFill>
              </a:defRPr>
            </a:pPr>
          </a:p>
          <a:p>
            <a:pPr>
              <a:defRPr sz="2900">
                <a:solidFill>
                  <a:srgbClr val="FFFEFE"/>
                </a:solidFill>
              </a:defRPr>
            </a:pPr>
            <a:r>
              <a:t>Galatians 2:20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There are three marks of one who…"/>
          <p:cNvSpPr txBox="1"/>
          <p:nvPr/>
        </p:nvSpPr>
        <p:spPr>
          <a:xfrm>
            <a:off x="4507880" y="1514157"/>
            <a:ext cx="7240240" cy="6115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 sz="3800">
                <a:solidFill>
                  <a:srgbClr val="FFFEFE"/>
                </a:solidFill>
              </a:defRPr>
            </a:pPr>
            <a:r>
              <a:t>There are three marks of one who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is crucified. 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One,  he is facing in only one direction. 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Two,  he can never turn back.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And three,  he no longer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has any plans of his own.</a:t>
            </a:r>
          </a:p>
          <a:p>
            <a:pPr>
              <a:defRPr sz="3800">
                <a:solidFill>
                  <a:srgbClr val="FFFEFE"/>
                </a:solidFill>
              </a:defRPr>
            </a:pPr>
          </a:p>
          <a:p>
            <a:pPr>
              <a:defRPr sz="3000">
                <a:solidFill>
                  <a:srgbClr val="FFFEFE"/>
                </a:solidFill>
              </a:defRPr>
            </a:pPr>
            <a:r>
              <a:t>A. W. Tozer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he Father spoke:…"/>
          <p:cNvSpPr txBox="1"/>
          <p:nvPr/>
        </p:nvSpPr>
        <p:spPr>
          <a:xfrm>
            <a:off x="4042846" y="1266983"/>
            <a:ext cx="8170308" cy="661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/>
            </a:pPr>
            <a:r>
              <a:t>The Father spoke:</a:t>
            </a:r>
          </a:p>
          <a:p>
            <a:pPr>
              <a:defRPr b="1" sz="3500"/>
            </a:pPr>
            <a:r>
              <a:t>Are you ready, my child?</a:t>
            </a:r>
          </a:p>
          <a:p>
            <a:pPr>
              <a:defRPr i="1" sz="3500"/>
            </a:pPr>
            <a:r>
              <a:t>Yes, but I have nothing to bring except myself.</a:t>
            </a:r>
          </a:p>
          <a:p>
            <a:pPr>
              <a:defRPr b="1" sz="3500"/>
            </a:pPr>
            <a:r>
              <a:t>You are all I need.</a:t>
            </a:r>
          </a:p>
          <a:p>
            <a:pPr>
              <a:defRPr i="1" sz="3500"/>
            </a:pPr>
            <a:r>
              <a:t>Surely I must bring something: I do not feel</a:t>
            </a:r>
          </a:p>
          <a:p>
            <a:pPr>
              <a:defRPr i="1" sz="3500"/>
            </a:pPr>
            <a:r>
              <a:t>prepared to travel.</a:t>
            </a:r>
          </a:p>
          <a:p>
            <a:pPr>
              <a:defRPr b="1" sz="3500"/>
            </a:pPr>
            <a:r>
              <a:t>Do not concern yourself with preparations. </a:t>
            </a:r>
          </a:p>
          <a:p>
            <a:pPr>
              <a:defRPr b="1" sz="3500"/>
            </a:pPr>
            <a:r>
              <a:t>Your journey has already begun.</a:t>
            </a:r>
            <a:endParaRPr i="1"/>
          </a:p>
          <a:p>
            <a:pPr>
              <a:defRPr sz="3500"/>
            </a:pPr>
            <a:r>
              <a:t>But I am fearful.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here is no need to fear; I will always…"/>
          <p:cNvSpPr txBox="1"/>
          <p:nvPr/>
        </p:nvSpPr>
        <p:spPr>
          <a:xfrm>
            <a:off x="4517548" y="714533"/>
            <a:ext cx="7235191" cy="7333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3500"/>
            </a:pPr>
            <a:r>
              <a:t>There is no need to fear; I will always</a:t>
            </a:r>
          </a:p>
          <a:p>
            <a:pPr>
              <a:defRPr b="1" sz="3500"/>
            </a:pPr>
            <a:r>
              <a:t>be with you.</a:t>
            </a:r>
          </a:p>
          <a:p>
            <a:pPr>
              <a:defRPr i="1" sz="3500"/>
            </a:pPr>
            <a:r>
              <a:t>Will You give me what I need?</a:t>
            </a:r>
          </a:p>
          <a:p>
            <a:pPr>
              <a:defRPr b="1" sz="3500"/>
            </a:pPr>
            <a:r>
              <a:t>I will provide for you.</a:t>
            </a:r>
          </a:p>
          <a:p>
            <a:pPr>
              <a:defRPr i="1" sz="3500"/>
            </a:pPr>
            <a:r>
              <a:t>What will you provide?</a:t>
            </a:r>
          </a:p>
          <a:p>
            <a:pPr>
              <a:defRPr b="1" sz="3500"/>
            </a:pPr>
            <a:r>
              <a:t>All that is essential for your journey.</a:t>
            </a:r>
          </a:p>
          <a:p>
            <a:pPr>
              <a:defRPr i="1" sz="3500"/>
            </a:pPr>
            <a:r>
              <a:t>And what is essential?</a:t>
            </a:r>
          </a:p>
          <a:p>
            <a:pPr>
              <a:defRPr b="1" sz="3500"/>
            </a:pPr>
            <a:r>
              <a:t>I will show you along the way. For now,</a:t>
            </a:r>
          </a:p>
          <a:p>
            <a:pPr>
              <a:defRPr b="1" sz="3500"/>
            </a:pPr>
            <a:r>
              <a:t>you have what is necessary:</a:t>
            </a:r>
          </a:p>
          <a:p>
            <a:pPr>
              <a:defRPr b="1" sz="3500"/>
            </a:pPr>
            <a:r>
              <a:t>the desire to draw near to My heart.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Journey…"/>
          <p:cNvSpPr txBox="1"/>
          <p:nvPr/>
        </p:nvSpPr>
        <p:spPr>
          <a:xfrm>
            <a:off x="6872604" y="2778759"/>
            <a:ext cx="2675891" cy="3395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</a:p>
          <a:p>
            <a:pPr/>
            <a:r>
              <a:t> Journey</a:t>
            </a:r>
          </a:p>
          <a:p>
            <a:pPr/>
            <a:r>
              <a:t>to the</a:t>
            </a:r>
          </a:p>
          <a:p>
            <a:pPr/>
            <a:r>
              <a:t>Heart of God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“There is a God shaped vacuum in the heart of every man which cannot be filled by any created thing, but only by God, the Creator, made known through Jesus.”…"/>
          <p:cNvSpPr txBox="1"/>
          <p:nvPr/>
        </p:nvSpPr>
        <p:spPr>
          <a:xfrm>
            <a:off x="2718593" y="2371407"/>
            <a:ext cx="9613902" cy="4401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>
                <a:solidFill>
                  <a:srgbClr val="FFFEFE"/>
                </a:solidFill>
              </a:defRPr>
            </a:pPr>
            <a:r>
              <a:t>“There is a God shaped vacuum in the heart of every man which cannot be filled by any created thing, but only by God, the Creator, made known through Jesus.”</a:t>
            </a:r>
          </a:p>
          <a:p>
            <a:pPr>
              <a:defRPr sz="2400">
                <a:solidFill>
                  <a:srgbClr val="FFFEFE"/>
                </a:solidFill>
              </a:defRPr>
            </a:pPr>
          </a:p>
          <a:p>
            <a:pPr>
              <a:defRPr sz="3000">
                <a:solidFill>
                  <a:srgbClr val="FFFEFE"/>
                </a:solidFill>
              </a:defRPr>
            </a:pPr>
            <a:r>
              <a:t>Blaise Pascal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ow me the right path, O Lord;…"/>
          <p:cNvSpPr txBox="1"/>
          <p:nvPr/>
        </p:nvSpPr>
        <p:spPr>
          <a:xfrm>
            <a:off x="4797742" y="2829083"/>
            <a:ext cx="6825616" cy="3295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Show me the right path, O Lord;</a:t>
            </a:r>
          </a:p>
          <a:p>
            <a:pPr/>
            <a:r>
              <a:t>point out the road for me to follow.</a:t>
            </a:r>
          </a:p>
          <a:p>
            <a:pPr/>
          </a:p>
          <a:p>
            <a:pPr>
              <a:defRPr sz="3500"/>
            </a:pPr>
            <a:r>
              <a:t>Psalm 25:4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Man needs to be alone with God.…"/>
          <p:cNvSpPr txBox="1"/>
          <p:nvPr/>
        </p:nvSpPr>
        <p:spPr>
          <a:xfrm>
            <a:off x="4831286" y="1120647"/>
            <a:ext cx="6836316" cy="6902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>
                <a:solidFill>
                  <a:srgbClr val="FFFEFE"/>
                </a:solidFill>
              </a:defRPr>
            </a:pPr>
            <a:r>
              <a:t>Man needs to be alone with God.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Without this, God cannot have the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opportunity to shine into his heart,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to transform his nature by His divine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working, to take possession and to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fill him with the fullness of God.</a:t>
            </a:r>
          </a:p>
          <a:p>
            <a:pPr>
              <a:defRPr sz="3800">
                <a:solidFill>
                  <a:srgbClr val="FFFEFE"/>
                </a:solidFill>
              </a:defRPr>
            </a:pPr>
          </a:p>
          <a:p>
            <a:pPr>
              <a:defRPr sz="3200">
                <a:solidFill>
                  <a:srgbClr val="FFFEFE"/>
                </a:solidFill>
              </a:defRPr>
            </a:pPr>
            <a:r>
              <a:t>Andrew Murray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My heart has heard you say,…"/>
          <p:cNvSpPr txBox="1"/>
          <p:nvPr/>
        </p:nvSpPr>
        <p:spPr>
          <a:xfrm>
            <a:off x="3342894" y="1126425"/>
            <a:ext cx="6979413" cy="6230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>
                <a:solidFill>
                  <a:srgbClr val="FFFEFE"/>
                </a:solidFill>
              </a:defRPr>
            </a:pPr>
            <a:r>
              <a:t>My heart has heard you say,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“Come and talk with me.”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And my heart responds,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“Lord, I am coming.”</a:t>
            </a:r>
            <a:endParaRPr sz="3200"/>
          </a:p>
          <a:p>
            <a:pPr>
              <a:defRPr sz="2600">
                <a:solidFill>
                  <a:srgbClr val="FFFEFE"/>
                </a:solidFill>
              </a:defRPr>
            </a:pPr>
            <a:r>
              <a:t>Psalm 27:8</a:t>
            </a:r>
          </a:p>
          <a:p>
            <a:pPr>
              <a:defRPr sz="3200">
                <a:solidFill>
                  <a:srgbClr val="FFFEFE"/>
                </a:solidFill>
              </a:defRPr>
            </a:pPr>
          </a:p>
          <a:p>
            <a:pPr>
              <a:defRPr sz="3200">
                <a:solidFill>
                  <a:srgbClr val="FFFEFE"/>
                </a:solidFill>
              </a:defRPr>
            </a:pPr>
            <a:r>
              <a:t>“Come to me, all of you who are weary and</a:t>
            </a:r>
          </a:p>
          <a:p>
            <a:pPr>
              <a:defRPr sz="3200">
                <a:solidFill>
                  <a:srgbClr val="FFFEFE"/>
                </a:solidFill>
              </a:defRPr>
            </a:pPr>
            <a:r>
              <a:t>carry heavy burdens, and I will give you rest.</a:t>
            </a:r>
          </a:p>
          <a:p>
            <a:pPr>
              <a:defRPr sz="2600">
                <a:solidFill>
                  <a:srgbClr val="FFFEFE"/>
                </a:solidFill>
              </a:defRPr>
            </a:pPr>
            <a:r>
              <a:t>Matthew 11:28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Her sister, Mary, sat at the Lord’s…"/>
          <p:cNvSpPr txBox="1"/>
          <p:nvPr/>
        </p:nvSpPr>
        <p:spPr>
          <a:xfrm>
            <a:off x="3761527" y="2155508"/>
            <a:ext cx="6887211" cy="4832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EFE"/>
                </a:solidFill>
              </a:defRPr>
            </a:pPr>
            <a:r>
              <a:t>Her sister, Mary, sat at the Lord’s</a:t>
            </a:r>
          </a:p>
          <a:p>
            <a:pPr>
              <a:defRPr>
                <a:solidFill>
                  <a:srgbClr val="FFFEFE"/>
                </a:solidFill>
              </a:defRPr>
            </a:pPr>
            <a:r>
              <a:t>feet, listening to what he taught.</a:t>
            </a:r>
          </a:p>
          <a:p>
            <a:pPr>
              <a:defRPr>
                <a:solidFill>
                  <a:srgbClr val="FFFEFE"/>
                </a:solidFill>
              </a:defRPr>
            </a:pPr>
            <a:r>
              <a:t>But Martha was distracted by the</a:t>
            </a:r>
          </a:p>
          <a:p>
            <a:pPr>
              <a:defRPr>
                <a:solidFill>
                  <a:srgbClr val="FFFEFE"/>
                </a:solidFill>
              </a:defRPr>
            </a:pPr>
            <a:r>
              <a:t>big dinner she was preparing.</a:t>
            </a:r>
          </a:p>
          <a:p>
            <a:pPr>
              <a:defRPr>
                <a:solidFill>
                  <a:srgbClr val="FFFEFE"/>
                </a:solidFill>
              </a:defRPr>
            </a:pPr>
          </a:p>
          <a:p>
            <a:pPr>
              <a:defRPr sz="3000">
                <a:solidFill>
                  <a:srgbClr val="FFFEFE"/>
                </a:solidFill>
              </a:defRPr>
            </a:pPr>
            <a:r>
              <a:t>Luke 10:39-40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But the Lord said to her, “Martha, Martha,…"/>
          <p:cNvSpPr txBox="1"/>
          <p:nvPr/>
        </p:nvSpPr>
        <p:spPr>
          <a:xfrm>
            <a:off x="2997046" y="1696191"/>
            <a:ext cx="8196042" cy="5429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>
                <a:solidFill>
                  <a:srgbClr val="FFFEFE"/>
                </a:solidFill>
              </a:defRPr>
            </a:pPr>
            <a:r>
              <a:t>But the Lord said to her, “Martha, Martha,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you are worried and upset over all these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 details! There is only </a:t>
            </a:r>
            <a:r>
              <a:rPr u="sng"/>
              <a:t>one thing</a:t>
            </a:r>
            <a:r>
              <a:t> worth being 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concerned about. Mary has discovered it,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and it will not be taken away from her.</a:t>
            </a:r>
          </a:p>
          <a:p>
            <a:pPr>
              <a:defRPr sz="3800">
                <a:solidFill>
                  <a:srgbClr val="FFFEFE"/>
                </a:solidFill>
              </a:defRPr>
            </a:pPr>
          </a:p>
          <a:p>
            <a:pPr>
              <a:defRPr sz="3000">
                <a:solidFill>
                  <a:srgbClr val="FFFEFE"/>
                </a:solidFill>
              </a:defRPr>
            </a:pPr>
            <a:r>
              <a:t>Luke 10:41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Many today are spending and being…"/>
          <p:cNvSpPr txBox="1"/>
          <p:nvPr/>
        </p:nvSpPr>
        <p:spPr>
          <a:xfrm>
            <a:off x="3574626" y="2477431"/>
            <a:ext cx="7244081" cy="3867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EFE"/>
                </a:solidFill>
              </a:defRPr>
            </a:pPr>
            <a:r>
              <a:t>Many today are spending and being </a:t>
            </a:r>
          </a:p>
          <a:p>
            <a:pPr>
              <a:defRPr>
                <a:solidFill>
                  <a:srgbClr val="FFFEFE"/>
                </a:solidFill>
              </a:defRPr>
            </a:pPr>
            <a:r>
              <a:t>spent in work for Christ, but they</a:t>
            </a:r>
          </a:p>
          <a:p>
            <a:pPr>
              <a:defRPr>
                <a:solidFill>
                  <a:srgbClr val="FFFEFE"/>
                </a:solidFill>
              </a:defRPr>
            </a:pPr>
            <a:r>
              <a:t>do not walk with Him.</a:t>
            </a:r>
          </a:p>
          <a:p>
            <a:pPr>
              <a:defRPr sz="3200">
                <a:solidFill>
                  <a:srgbClr val="FFFEFE"/>
                </a:solidFill>
              </a:defRPr>
            </a:pPr>
          </a:p>
          <a:p>
            <a:pPr>
              <a:defRPr sz="3200">
                <a:solidFill>
                  <a:srgbClr val="FFFEFE"/>
                </a:solidFill>
              </a:defRPr>
            </a:pPr>
            <a:r>
              <a:t>Oswald Chambers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43" y="-177800"/>
            <a:ext cx="16256001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In our Lord’s life there was none of the press…"/>
          <p:cNvSpPr txBox="1"/>
          <p:nvPr/>
        </p:nvSpPr>
        <p:spPr>
          <a:xfrm>
            <a:off x="3551327" y="981043"/>
            <a:ext cx="7256812" cy="6826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300">
                <a:solidFill>
                  <a:srgbClr val="FFFEFE"/>
                </a:solidFill>
              </a:defRPr>
            </a:pPr>
            <a:r>
              <a:t>In our Lord’s life there was none of the press</a:t>
            </a:r>
          </a:p>
          <a:p>
            <a:pPr>
              <a:defRPr sz="3300">
                <a:solidFill>
                  <a:srgbClr val="FFFEFE"/>
                </a:solidFill>
              </a:defRPr>
            </a:pPr>
            <a:r>
              <a:t>and rush of tremendous activity that we </a:t>
            </a:r>
          </a:p>
          <a:p>
            <a:pPr>
              <a:defRPr sz="3300">
                <a:solidFill>
                  <a:srgbClr val="FFFEFE"/>
                </a:solidFill>
              </a:defRPr>
            </a:pPr>
            <a:r>
              <a:t>regard so highly, and the disciple is to be</a:t>
            </a:r>
          </a:p>
          <a:p>
            <a:pPr>
              <a:defRPr sz="3300">
                <a:solidFill>
                  <a:srgbClr val="FFFEFE"/>
                </a:solidFill>
              </a:defRPr>
            </a:pPr>
            <a:r>
              <a:t> as His Master.</a:t>
            </a:r>
          </a:p>
          <a:p>
            <a:pPr>
              <a:defRPr sz="3300">
                <a:solidFill>
                  <a:srgbClr val="FFFEFE"/>
                </a:solidFill>
              </a:defRPr>
            </a:pPr>
            <a:r>
              <a:t>The central thing about the</a:t>
            </a:r>
          </a:p>
          <a:p>
            <a:pPr>
              <a:defRPr sz="3300">
                <a:solidFill>
                  <a:srgbClr val="FFFEFE"/>
                </a:solidFill>
              </a:defRPr>
            </a:pPr>
            <a:r>
              <a:t> kingdom of Jesus Christ is a personal </a:t>
            </a:r>
          </a:p>
          <a:p>
            <a:pPr>
              <a:defRPr sz="3300">
                <a:solidFill>
                  <a:srgbClr val="FFFEFE"/>
                </a:solidFill>
              </a:defRPr>
            </a:pPr>
            <a:r>
              <a:t>relationship to Himself, not public</a:t>
            </a:r>
          </a:p>
          <a:p>
            <a:pPr>
              <a:defRPr sz="3300">
                <a:solidFill>
                  <a:srgbClr val="FFFEFE"/>
                </a:solidFill>
              </a:defRPr>
            </a:pPr>
            <a:r>
              <a:t> usefulness to men.</a:t>
            </a:r>
          </a:p>
          <a:p>
            <a:pPr>
              <a:defRPr sz="3300">
                <a:solidFill>
                  <a:srgbClr val="FFFEFE"/>
                </a:solidFill>
              </a:defRPr>
            </a:pPr>
          </a:p>
          <a:p>
            <a:pPr>
              <a:defRPr sz="3300">
                <a:solidFill>
                  <a:srgbClr val="FFFEFE"/>
                </a:solidFill>
              </a:defRPr>
            </a:pPr>
            <a:r>
              <a:rPr sz="2800"/>
              <a:t>Oswald Chambers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Yes, all the things I once thought were so…"/>
          <p:cNvSpPr txBox="1"/>
          <p:nvPr/>
        </p:nvSpPr>
        <p:spPr>
          <a:xfrm>
            <a:off x="2782675" y="1330008"/>
            <a:ext cx="8336916" cy="6483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EFE"/>
                </a:solidFill>
              </a:defRPr>
            </a:pPr>
            <a:r>
              <a:t>Yes, all the things I once thought were so</a:t>
            </a:r>
          </a:p>
          <a:p>
            <a:pPr>
              <a:defRPr>
                <a:solidFill>
                  <a:srgbClr val="FFFEFE"/>
                </a:solidFill>
              </a:defRPr>
            </a:pPr>
            <a:r>
              <a:t> important are gone from my life. </a:t>
            </a:r>
          </a:p>
          <a:p>
            <a:pPr>
              <a:defRPr>
                <a:solidFill>
                  <a:srgbClr val="FFFEFE"/>
                </a:solidFill>
              </a:defRPr>
            </a:pPr>
            <a:r>
              <a:t>Compared to the high privilege of knowing </a:t>
            </a:r>
          </a:p>
          <a:p>
            <a:pPr>
              <a:defRPr>
                <a:solidFill>
                  <a:srgbClr val="FFFEFE"/>
                </a:solidFill>
              </a:defRPr>
            </a:pPr>
            <a:r>
              <a:t>Christ Jesus as my Master, </a:t>
            </a:r>
            <a:r>
              <a:rPr u="sng"/>
              <a:t>firsthand,</a:t>
            </a:r>
            <a:r>
              <a:t> </a:t>
            </a:r>
          </a:p>
          <a:p>
            <a:pPr>
              <a:defRPr>
                <a:solidFill>
                  <a:srgbClr val="FFFEFE"/>
                </a:solidFill>
              </a:defRPr>
            </a:pPr>
            <a:r>
              <a:t>everything I once thought I had going</a:t>
            </a:r>
          </a:p>
          <a:p>
            <a:pPr>
              <a:defRPr>
                <a:solidFill>
                  <a:srgbClr val="FFFEFE"/>
                </a:solidFill>
              </a:defRPr>
            </a:pPr>
            <a:r>
              <a:t> for me is insignificant...</a:t>
            </a:r>
          </a:p>
          <a:p>
            <a:pPr>
              <a:defRPr>
                <a:solidFill>
                  <a:srgbClr val="FFFEFE"/>
                </a:solidFill>
              </a:defRPr>
            </a:pPr>
          </a:p>
          <a:p>
            <a:pPr>
              <a:defRPr sz="3000">
                <a:solidFill>
                  <a:srgbClr val="FFFEFE"/>
                </a:solidFill>
              </a:defRPr>
            </a:pPr>
            <a:r>
              <a:t>Philippians 3:8 </a:t>
            </a:r>
            <a:r>
              <a:rPr sz="2300"/>
              <a:t>MSG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image7.jpeg" descr="image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064002" y="-792482"/>
            <a:ext cx="19034714" cy="10713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age1.jpeg" descr="image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77368" y="-106682"/>
            <a:ext cx="16435377" cy="9250683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I am the vine, you are the branches;…"/>
          <p:cNvSpPr txBox="1"/>
          <p:nvPr/>
        </p:nvSpPr>
        <p:spPr>
          <a:xfrm>
            <a:off x="3784945" y="2267077"/>
            <a:ext cx="6797198" cy="4594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 anchor="ctr">
            <a:spAutoFit/>
          </a:bodyPr>
          <a:lstStyle/>
          <a:p>
            <a:pPr defTabSz="457200">
              <a:defRPr sz="3800">
                <a:solidFill>
                  <a:srgbClr val="FFFFFF"/>
                </a:solidFill>
                <a:uFillTx/>
              </a:defRPr>
            </a:pPr>
            <a:r>
              <a:t>I am the vine, you are the branches; </a:t>
            </a:r>
          </a:p>
          <a:p>
            <a:pPr defTabSz="457200">
              <a:defRPr sz="3800">
                <a:solidFill>
                  <a:srgbClr val="FFFFFF"/>
                </a:solidFill>
                <a:uFillTx/>
              </a:defRPr>
            </a:pPr>
            <a:r>
              <a:t>he who abides in Me and I in him,</a:t>
            </a:r>
          </a:p>
          <a:p>
            <a:pPr defTabSz="457200">
              <a:defRPr sz="3800">
                <a:solidFill>
                  <a:srgbClr val="FFFFFF"/>
                </a:solidFill>
                <a:uFillTx/>
              </a:defRPr>
            </a:pPr>
            <a:r>
              <a:t>he bears much fruit, for apart from</a:t>
            </a:r>
          </a:p>
          <a:p>
            <a:pPr defTabSz="457200">
              <a:defRPr sz="3800">
                <a:solidFill>
                  <a:srgbClr val="FFFFFF"/>
                </a:solidFill>
                <a:uFillTx/>
              </a:defRPr>
            </a:pPr>
            <a:r>
              <a:t>Me you can do nothing.</a:t>
            </a:r>
          </a:p>
          <a:p>
            <a:pPr defTabSz="457200">
              <a:defRPr sz="3800">
                <a:solidFill>
                  <a:srgbClr val="FFFFFF"/>
                </a:solidFill>
                <a:uFillTx/>
              </a:defRPr>
            </a:pPr>
          </a:p>
          <a:p>
            <a:pPr defTabSz="457200">
              <a:defRPr sz="2800">
                <a:solidFill>
                  <a:srgbClr val="FFFFFF"/>
                </a:solidFill>
                <a:uFillTx/>
              </a:defRPr>
            </a:pPr>
            <a:r>
              <a:t>John 15:5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Abiding -…"/>
          <p:cNvSpPr txBox="1"/>
          <p:nvPr/>
        </p:nvSpPr>
        <p:spPr>
          <a:xfrm>
            <a:off x="4006215" y="283210"/>
            <a:ext cx="5424171" cy="6850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EFE"/>
                </a:solidFill>
              </a:defRPr>
            </a:pPr>
          </a:p>
          <a:p>
            <a:pPr>
              <a:defRPr sz="4800">
                <a:solidFill>
                  <a:srgbClr val="FFFEFE"/>
                </a:solidFill>
              </a:defRPr>
            </a:pPr>
            <a:r>
              <a:t>Abiding</a:t>
            </a:r>
            <a:r>
              <a:rPr sz="4000"/>
              <a:t> - </a:t>
            </a:r>
          </a:p>
          <a:p>
            <a:pPr>
              <a:defRPr>
                <a:solidFill>
                  <a:srgbClr val="FFFEFE"/>
                </a:solidFill>
              </a:defRPr>
            </a:pPr>
            <a:r>
              <a:t>consistently </a:t>
            </a:r>
          </a:p>
          <a:p>
            <a:pPr>
              <a:defRPr>
                <a:solidFill>
                  <a:srgbClr val="FFFEFE"/>
                </a:solidFill>
              </a:defRPr>
            </a:pPr>
            <a:r>
              <a:t>sitting at the feet of Jesus </a:t>
            </a:r>
          </a:p>
          <a:p>
            <a:pPr>
              <a:defRPr>
                <a:solidFill>
                  <a:srgbClr val="FFFEFE"/>
                </a:solidFill>
              </a:defRPr>
            </a:pPr>
            <a:r>
              <a:t>listening to His words </a:t>
            </a:r>
          </a:p>
          <a:p>
            <a:pPr>
              <a:defRPr>
                <a:solidFill>
                  <a:srgbClr val="FFFEFE"/>
                </a:solidFill>
              </a:defRPr>
            </a:pPr>
            <a:r>
              <a:t>with a heart to obey.</a:t>
            </a:r>
          </a:p>
          <a:p>
            <a:pPr>
              <a:defRPr>
                <a:solidFill>
                  <a:srgbClr val="FFFEFE"/>
                </a:solidFill>
              </a:defRPr>
            </a:pPr>
          </a:p>
          <a:p>
            <a:pPr>
              <a:defRPr>
                <a:solidFill>
                  <a:srgbClr val="FFFEFE"/>
                </a:solidFill>
              </a:defRPr>
            </a:pPr>
            <a:r>
              <a:t>Keeping your hand in His~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age1.tif" descr="image1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He who did not spare his own Son…"/>
          <p:cNvSpPr txBox="1"/>
          <p:nvPr/>
        </p:nvSpPr>
        <p:spPr>
          <a:xfrm>
            <a:off x="1227137" y="1988100"/>
            <a:ext cx="9232901" cy="4185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sz="3500">
                <a:solidFill>
                  <a:srgbClr val="FFFEFE"/>
                </a:solidFill>
              </a:defRPr>
            </a:pPr>
            <a:r>
              <a:t>He who did not spare his own Son </a:t>
            </a:r>
          </a:p>
          <a:p>
            <a:pPr>
              <a:defRPr sz="3500">
                <a:solidFill>
                  <a:srgbClr val="FFFEFE"/>
                </a:solidFill>
              </a:defRPr>
            </a:pPr>
            <a:r>
              <a:t>but gave him up for us all, </a:t>
            </a:r>
          </a:p>
          <a:p>
            <a:pPr>
              <a:defRPr sz="3500">
                <a:solidFill>
                  <a:srgbClr val="FFFEFE"/>
                </a:solidFill>
              </a:defRPr>
            </a:pPr>
            <a:r>
              <a:t>how will he not also with him graciously</a:t>
            </a:r>
          </a:p>
          <a:p>
            <a:pPr>
              <a:defRPr sz="3500">
                <a:solidFill>
                  <a:srgbClr val="FFFEFE"/>
                </a:solidFill>
              </a:defRPr>
            </a:pPr>
            <a:r>
              <a:t> give us all things?</a:t>
            </a:r>
          </a:p>
          <a:p>
            <a:pPr>
              <a:defRPr sz="3500">
                <a:solidFill>
                  <a:srgbClr val="FFFEFE"/>
                </a:solidFill>
              </a:defRPr>
            </a:pPr>
          </a:p>
          <a:p>
            <a:pPr>
              <a:defRPr sz="2800">
                <a:solidFill>
                  <a:srgbClr val="FFFEFE"/>
                </a:solidFill>
              </a:defRPr>
            </a:pPr>
            <a:r>
              <a:t>Romans 8:32 ESV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Abram traveled southward and…"/>
          <p:cNvSpPr txBox="1"/>
          <p:nvPr/>
        </p:nvSpPr>
        <p:spPr>
          <a:xfrm>
            <a:off x="3364494" y="1686084"/>
            <a:ext cx="6730366" cy="5771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DFDFD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Abram traveled southward and </a:t>
            </a:r>
          </a:p>
          <a:p>
            <a:pPr>
              <a:defRPr>
                <a:solidFill>
                  <a:srgbClr val="FDFDFD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pitched his tent between Bethel on</a:t>
            </a:r>
          </a:p>
          <a:p>
            <a:pPr>
              <a:defRPr>
                <a:solidFill>
                  <a:srgbClr val="FDFDFD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 the west and Ai on the east. </a:t>
            </a:r>
          </a:p>
          <a:p>
            <a:pPr>
              <a:defRPr>
                <a:solidFill>
                  <a:srgbClr val="FDFDFD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There he built an altar and </a:t>
            </a:r>
          </a:p>
          <a:p>
            <a:pPr>
              <a:defRPr>
                <a:solidFill>
                  <a:srgbClr val="FDFDFD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worshiped the Lord.</a:t>
            </a:r>
          </a:p>
          <a:p>
            <a:pPr>
              <a:defRPr>
                <a:solidFill>
                  <a:srgbClr val="FDFDFD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>
              <a:defRPr sz="3500">
                <a:solidFill>
                  <a:srgbClr val="FDFDFD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2900"/>
              <a:t>Genesis 12:8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Bethel is the symbol of communion with God;…"/>
          <p:cNvSpPr txBox="1"/>
          <p:nvPr/>
        </p:nvSpPr>
        <p:spPr>
          <a:xfrm>
            <a:off x="2868422" y="389634"/>
            <a:ext cx="7979157" cy="8364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>
                <a:solidFill>
                  <a:srgbClr val="FFFEFE"/>
                </a:solidFill>
              </a:defRPr>
            </a:pPr>
            <a:r>
              <a:t>Bethel is the symbol of communion with God;</a:t>
            </a:r>
          </a:p>
          <a:p>
            <a:pPr>
              <a:defRPr sz="3200">
                <a:solidFill>
                  <a:srgbClr val="FFFEFE"/>
                </a:solidFill>
              </a:defRPr>
            </a:pPr>
            <a:r>
              <a:t>Ai is the symbol of the world. </a:t>
            </a:r>
          </a:p>
          <a:p>
            <a:pPr>
              <a:defRPr sz="3200">
                <a:solidFill>
                  <a:srgbClr val="FFFEFE"/>
                </a:solidFill>
              </a:defRPr>
            </a:pPr>
            <a:r>
              <a:t>Abraham pitched his tent between the two. </a:t>
            </a:r>
          </a:p>
          <a:p>
            <a:pPr>
              <a:defRPr sz="3200">
                <a:solidFill>
                  <a:srgbClr val="FFFEFE"/>
                </a:solidFill>
              </a:defRPr>
            </a:pPr>
            <a:r>
              <a:t>The measure of the worth of our public activity for </a:t>
            </a:r>
          </a:p>
          <a:p>
            <a:pPr>
              <a:defRPr sz="3200">
                <a:solidFill>
                  <a:srgbClr val="FFFEFE"/>
                </a:solidFill>
              </a:defRPr>
            </a:pPr>
            <a:r>
              <a:t>God is the private profound communion we have </a:t>
            </a:r>
          </a:p>
          <a:p>
            <a:pPr>
              <a:defRPr sz="3200">
                <a:solidFill>
                  <a:srgbClr val="FFFEFE"/>
                </a:solidFill>
              </a:defRPr>
            </a:pPr>
            <a:r>
              <a:t>with Him. Rush is wrong every time, there is </a:t>
            </a:r>
          </a:p>
          <a:p>
            <a:pPr>
              <a:defRPr sz="3200">
                <a:solidFill>
                  <a:srgbClr val="FFFEFE"/>
                </a:solidFill>
              </a:defRPr>
            </a:pPr>
            <a:r>
              <a:t>always plenty of time to worship God.</a:t>
            </a:r>
          </a:p>
          <a:p>
            <a:pPr>
              <a:defRPr sz="3200">
                <a:solidFill>
                  <a:srgbClr val="FFFEFE"/>
                </a:solidFill>
              </a:defRPr>
            </a:pPr>
            <a:r>
              <a:t>Quiet days with God may be a snare. </a:t>
            </a:r>
          </a:p>
          <a:p>
            <a:pPr>
              <a:defRPr sz="3200">
                <a:solidFill>
                  <a:srgbClr val="FFFEFE"/>
                </a:solidFill>
              </a:defRPr>
            </a:pPr>
            <a:r>
              <a:t>We have to pitch our tents where we shall </a:t>
            </a:r>
          </a:p>
          <a:p>
            <a:pPr>
              <a:defRPr sz="3200">
                <a:solidFill>
                  <a:srgbClr val="FFFEFE"/>
                </a:solidFill>
              </a:defRPr>
            </a:pPr>
            <a:r>
              <a:t>always have quiet times with God, however </a:t>
            </a:r>
          </a:p>
          <a:p>
            <a:pPr>
              <a:defRPr sz="3200">
                <a:solidFill>
                  <a:srgbClr val="FFFEFE"/>
                </a:solidFill>
              </a:defRPr>
            </a:pPr>
            <a:r>
              <a:t>noisy our times with the world may be.</a:t>
            </a:r>
          </a:p>
          <a:p>
            <a:pPr>
              <a:defRPr sz="3200">
                <a:solidFill>
                  <a:srgbClr val="FFFEFE"/>
                </a:solidFill>
              </a:defRPr>
            </a:pPr>
          </a:p>
          <a:p>
            <a:pPr>
              <a:defRPr sz="2400">
                <a:solidFill>
                  <a:srgbClr val="FFFEFE"/>
                </a:solidFill>
              </a:defRPr>
            </a:pPr>
            <a:r>
              <a:t>Oswald Chambers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Job 23:12 ~  ...I have treasured  the words of…"/>
          <p:cNvSpPr txBox="1"/>
          <p:nvPr/>
        </p:nvSpPr>
        <p:spPr>
          <a:xfrm>
            <a:off x="3587511" y="697124"/>
            <a:ext cx="6758465" cy="802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solidFill>
                  <a:srgbClr val="FFFEFE"/>
                </a:solidFill>
              </a:defRPr>
            </a:pPr>
            <a:r>
              <a:t>Job 23:12 ~  ...I have treasured  the words of</a:t>
            </a:r>
          </a:p>
          <a:p>
            <a:pPr>
              <a:defRPr sz="3000">
                <a:solidFill>
                  <a:srgbClr val="FFFEFE"/>
                </a:solidFill>
              </a:defRPr>
            </a:pPr>
            <a:r>
              <a:t>His mouth more than my daily food. </a:t>
            </a:r>
          </a:p>
          <a:p>
            <a:pPr>
              <a:defRPr sz="3000">
                <a:solidFill>
                  <a:srgbClr val="FFFEFE"/>
                </a:solidFill>
              </a:defRPr>
            </a:pPr>
          </a:p>
          <a:p>
            <a:pPr>
              <a:defRPr sz="3000">
                <a:solidFill>
                  <a:srgbClr val="FFFEFE"/>
                </a:solidFill>
              </a:defRPr>
            </a:pPr>
            <a:r>
              <a:t>Jeremiah 15:16 ~  Your words were found,</a:t>
            </a:r>
          </a:p>
          <a:p>
            <a:pPr>
              <a:defRPr sz="3000">
                <a:solidFill>
                  <a:srgbClr val="FFFEFE"/>
                </a:solidFill>
              </a:defRPr>
            </a:pPr>
            <a:r>
              <a:t>and I ate them.</a:t>
            </a:r>
          </a:p>
          <a:p>
            <a:pPr>
              <a:defRPr sz="3000">
                <a:solidFill>
                  <a:srgbClr val="FFFEFE"/>
                </a:solidFill>
              </a:defRPr>
            </a:pPr>
            <a:r>
              <a:t>Your words became a delight to me</a:t>
            </a:r>
          </a:p>
          <a:p>
            <a:pPr>
              <a:defRPr sz="3000">
                <a:solidFill>
                  <a:srgbClr val="FFFEFE"/>
                </a:solidFill>
              </a:defRPr>
            </a:pPr>
            <a:r>
              <a:t>and the joy of my heart...</a:t>
            </a:r>
          </a:p>
          <a:p>
            <a:pPr>
              <a:defRPr sz="3000">
                <a:solidFill>
                  <a:srgbClr val="FFFEFE"/>
                </a:solidFill>
              </a:defRPr>
            </a:pPr>
          </a:p>
          <a:p>
            <a:pPr>
              <a:defRPr sz="3000">
                <a:solidFill>
                  <a:srgbClr val="FFFEFE"/>
                </a:solidFill>
              </a:defRPr>
            </a:pPr>
            <a:r>
              <a:t>Matthew 4:4 ~ But He answered, “It is</a:t>
            </a:r>
          </a:p>
          <a:p>
            <a:pPr>
              <a:defRPr sz="3000">
                <a:solidFill>
                  <a:srgbClr val="FFFEFE"/>
                </a:solidFill>
              </a:defRPr>
            </a:pPr>
            <a:r>
              <a:t>written: Man must not live by bread</a:t>
            </a:r>
          </a:p>
          <a:p>
            <a:pPr>
              <a:defRPr sz="3000">
                <a:solidFill>
                  <a:srgbClr val="FFFEFE"/>
                </a:solidFill>
              </a:defRPr>
            </a:pPr>
            <a:r>
              <a:t>alone but by every word that comes</a:t>
            </a:r>
          </a:p>
          <a:p>
            <a:pPr>
              <a:defRPr sz="3000">
                <a:solidFill>
                  <a:srgbClr val="FFFEFE"/>
                </a:solidFill>
              </a:defRPr>
            </a:pPr>
            <a:r>
              <a:t>from the mouth of God.”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Dear child of God, let us never say,…"/>
          <p:cNvSpPr txBox="1"/>
          <p:nvPr/>
        </p:nvSpPr>
        <p:spPr>
          <a:xfrm>
            <a:off x="3237787" y="631317"/>
            <a:ext cx="7502892" cy="7525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700">
                <a:solidFill>
                  <a:srgbClr val="FFFEFE"/>
                </a:solidFill>
              </a:defRPr>
            </a:pPr>
            <a:r>
              <a:t>Dear child of God, let us never say,</a:t>
            </a:r>
          </a:p>
          <a:p>
            <a:pPr>
              <a:defRPr sz="3700">
                <a:solidFill>
                  <a:srgbClr val="FFFEFE"/>
                </a:solidFill>
              </a:defRPr>
            </a:pPr>
            <a:r>
              <a:t>“I have no time for God.” Let the Holy</a:t>
            </a:r>
          </a:p>
          <a:p>
            <a:pPr>
              <a:defRPr sz="3700">
                <a:solidFill>
                  <a:srgbClr val="FFFEFE"/>
                </a:solidFill>
              </a:defRPr>
            </a:pPr>
            <a:r>
              <a:t>Spirit teach us that the most important,</a:t>
            </a:r>
          </a:p>
          <a:p>
            <a:pPr>
              <a:defRPr sz="3700">
                <a:solidFill>
                  <a:srgbClr val="FFFEFE"/>
                </a:solidFill>
              </a:defRPr>
            </a:pPr>
            <a:r>
              <a:t>the most blessed, the most profitable time</a:t>
            </a:r>
          </a:p>
          <a:p>
            <a:pPr>
              <a:defRPr sz="3700">
                <a:solidFill>
                  <a:srgbClr val="FFFEFE"/>
                </a:solidFill>
              </a:defRPr>
            </a:pPr>
            <a:r>
              <a:t>of the whole day is the time we spend</a:t>
            </a:r>
          </a:p>
          <a:p>
            <a:pPr>
              <a:defRPr sz="3700">
                <a:solidFill>
                  <a:srgbClr val="FFFEFE"/>
                </a:solidFill>
              </a:defRPr>
            </a:pPr>
            <a:r>
              <a:t>alone with God...Whatever else is left</a:t>
            </a:r>
          </a:p>
          <a:p>
            <a:pPr>
              <a:defRPr sz="3700">
                <a:solidFill>
                  <a:srgbClr val="FFFEFE"/>
                </a:solidFill>
              </a:defRPr>
            </a:pPr>
            <a:r>
              <a:t>undone, God has the first and chief</a:t>
            </a:r>
          </a:p>
          <a:p>
            <a:pPr>
              <a:defRPr sz="3700">
                <a:solidFill>
                  <a:srgbClr val="FFFEFE"/>
                </a:solidFill>
              </a:defRPr>
            </a:pPr>
            <a:r>
              <a:t>right to my time.</a:t>
            </a:r>
          </a:p>
          <a:p>
            <a:pPr>
              <a:defRPr sz="3700">
                <a:solidFill>
                  <a:srgbClr val="FFFEFE"/>
                </a:solidFill>
              </a:defRPr>
            </a:pPr>
          </a:p>
          <a:p>
            <a:pPr>
              <a:defRPr sz="2800">
                <a:solidFill>
                  <a:srgbClr val="FFFEFE"/>
                </a:solidFill>
              </a:defRPr>
            </a:pPr>
            <a:r>
              <a:t>Andrew Murray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image6.png" descr="image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71900" y="419099"/>
            <a:ext cx="6819900" cy="6197602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Joshua went up to him and demanded, “Are you friend or foe?”…"/>
          <p:cNvSpPr txBox="1"/>
          <p:nvPr/>
        </p:nvSpPr>
        <p:spPr>
          <a:xfrm>
            <a:off x="2786310" y="6421850"/>
            <a:ext cx="8791080" cy="23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/>
            </a:pPr>
            <a:r>
              <a:t>Joshua went up to him and demanded, “Are you friend or foe?”</a:t>
            </a:r>
          </a:p>
          <a:p>
            <a:pPr>
              <a:defRPr sz="2600">
                <a:latin typeface="Gill Sans"/>
                <a:ea typeface="Gill Sans"/>
                <a:cs typeface="Gill Sans"/>
                <a:sym typeface="Gill Sans"/>
              </a:defRPr>
            </a:pPr>
            <a:r>
              <a:t>“Neither one”, he replied. “I am commander of the Lord’s army.”</a:t>
            </a:r>
          </a:p>
          <a:p>
            <a:pPr>
              <a:defRPr sz="2600"/>
            </a:pPr>
            <a:r>
              <a:t>At this, Joshua fell with his face to the ground in reverence.</a:t>
            </a:r>
          </a:p>
          <a:p>
            <a:pPr>
              <a:defRPr sz="2100"/>
            </a:pPr>
            <a:r>
              <a:t>Joshua 5:13-14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“I am at your command,”…"/>
          <p:cNvSpPr txBox="1"/>
          <p:nvPr/>
        </p:nvSpPr>
        <p:spPr>
          <a:xfrm>
            <a:off x="4197985" y="2168112"/>
            <a:ext cx="6228716" cy="4807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EFE"/>
                </a:solidFill>
              </a:defRPr>
            </a:pPr>
          </a:p>
          <a:p>
            <a:pPr>
              <a:defRPr>
                <a:solidFill>
                  <a:srgbClr val="FFFEFE"/>
                </a:solidFill>
              </a:defRPr>
            </a:pPr>
            <a:r>
              <a:t>“I am at your command,” </a:t>
            </a:r>
          </a:p>
          <a:p>
            <a:pPr>
              <a:defRPr>
                <a:solidFill>
                  <a:srgbClr val="FFFEFE"/>
                </a:solidFill>
              </a:defRPr>
            </a:pPr>
            <a:r>
              <a:t>Joshua said. </a:t>
            </a:r>
          </a:p>
          <a:p>
            <a:pPr>
              <a:defRPr>
                <a:solidFill>
                  <a:srgbClr val="FFFEFE"/>
                </a:solidFill>
              </a:defRPr>
            </a:pPr>
            <a:r>
              <a:t>“What do you want me to do?”</a:t>
            </a:r>
          </a:p>
          <a:p>
            <a:pPr>
              <a:defRPr>
                <a:solidFill>
                  <a:srgbClr val="FFFEFE"/>
                </a:solidFill>
              </a:defRPr>
            </a:pPr>
          </a:p>
          <a:p>
            <a:pPr>
              <a:defRPr sz="2900">
                <a:solidFill>
                  <a:srgbClr val="FFFEFE"/>
                </a:solidFill>
              </a:defRPr>
            </a:pPr>
            <a:r>
              <a:t>Joshua 5:14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My heart has heard you say,…"/>
          <p:cNvSpPr txBox="1"/>
          <p:nvPr/>
        </p:nvSpPr>
        <p:spPr>
          <a:xfrm>
            <a:off x="3800094" y="1799525"/>
            <a:ext cx="6979413" cy="4376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>
                <a:solidFill>
                  <a:srgbClr val="FFFEFE"/>
                </a:solidFill>
              </a:defRPr>
            </a:pPr>
            <a:r>
              <a:t>My heart has heard you say,</a:t>
            </a:r>
          </a:p>
          <a:p>
            <a:pPr>
              <a:defRPr sz="3200">
                <a:solidFill>
                  <a:srgbClr val="FFFEFE"/>
                </a:solidFill>
              </a:defRPr>
            </a:pPr>
            <a:r>
              <a:t>“Come and talk with me.”</a:t>
            </a:r>
          </a:p>
          <a:p>
            <a:pPr>
              <a:defRPr sz="2600">
                <a:solidFill>
                  <a:srgbClr val="FFFEFE"/>
                </a:solidFill>
              </a:defRPr>
            </a:pPr>
            <a:r>
              <a:t>Psalm 27:8</a:t>
            </a:r>
            <a:endParaRPr sz="3200"/>
          </a:p>
          <a:p>
            <a:pPr>
              <a:defRPr sz="3200">
                <a:solidFill>
                  <a:srgbClr val="FFFEFE"/>
                </a:solidFill>
              </a:defRPr>
            </a:pPr>
          </a:p>
          <a:p>
            <a:pPr>
              <a:defRPr sz="3200">
                <a:solidFill>
                  <a:srgbClr val="FFFEFE"/>
                </a:solidFill>
              </a:defRPr>
            </a:pPr>
            <a:r>
              <a:t>“Come to me, all of you who are weary and</a:t>
            </a:r>
          </a:p>
          <a:p>
            <a:pPr>
              <a:defRPr sz="3200">
                <a:solidFill>
                  <a:srgbClr val="FFFEFE"/>
                </a:solidFill>
              </a:defRPr>
            </a:pPr>
            <a:r>
              <a:t>carry heavy burdens, and I will give you rest.</a:t>
            </a:r>
          </a:p>
          <a:p>
            <a:pPr>
              <a:defRPr sz="2600">
                <a:solidFill>
                  <a:srgbClr val="FFFEFE"/>
                </a:solidFill>
              </a:defRPr>
            </a:pPr>
            <a:r>
              <a:t>Matthew 11:28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RSVP"/>
          <p:cNvSpPr txBox="1"/>
          <p:nvPr/>
        </p:nvSpPr>
        <p:spPr>
          <a:xfrm>
            <a:off x="7456646" y="890693"/>
            <a:ext cx="1356996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EFE"/>
                </a:solidFill>
              </a:defRPr>
            </a:lvl1pPr>
          </a:lstStyle>
          <a:p>
            <a:pPr/>
            <a:r>
              <a:t>RSVP</a:t>
            </a:r>
          </a:p>
        </p:txBody>
      </p:sp>
      <p:sp>
        <p:nvSpPr>
          <p:cNvPr id="348" name="Thank you for your gracious invitation to…"/>
          <p:cNvSpPr txBox="1"/>
          <p:nvPr/>
        </p:nvSpPr>
        <p:spPr>
          <a:xfrm>
            <a:off x="3518415" y="2238724"/>
            <a:ext cx="9015970" cy="4666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700">
                <a:solidFill>
                  <a:srgbClr val="FFFEFE"/>
                </a:solidFill>
              </a:defRPr>
            </a:pPr>
            <a:r>
              <a:t>Thank you for your gracious invitation to </a:t>
            </a:r>
          </a:p>
          <a:p>
            <a:pPr>
              <a:defRPr sz="3700">
                <a:solidFill>
                  <a:srgbClr val="FFFEFE"/>
                </a:solidFill>
              </a:defRPr>
            </a:pPr>
            <a:r>
              <a:t>spend time with You. I cannot accept because</a:t>
            </a:r>
          </a:p>
          <a:p>
            <a:pPr>
              <a:defRPr sz="3700">
                <a:solidFill>
                  <a:srgbClr val="FFFEFE"/>
                </a:solidFill>
              </a:defRPr>
            </a:pPr>
            <a:r>
              <a:t>________________________________</a:t>
            </a:r>
          </a:p>
          <a:p>
            <a:pPr>
              <a:defRPr sz="3700">
                <a:solidFill>
                  <a:srgbClr val="FFFEFE"/>
                </a:solidFill>
              </a:defRPr>
            </a:pPr>
            <a:r>
              <a:t>________________________________</a:t>
            </a:r>
          </a:p>
          <a:p>
            <a:pPr>
              <a:defRPr sz="3700">
                <a:solidFill>
                  <a:srgbClr val="FFFEFE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Thank you for your gracious invitation to…"/>
          <p:cNvSpPr txBox="1"/>
          <p:nvPr/>
        </p:nvSpPr>
        <p:spPr>
          <a:xfrm>
            <a:off x="4361672" y="3013424"/>
            <a:ext cx="7546944" cy="2380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700">
                <a:solidFill>
                  <a:srgbClr val="FFFEFE"/>
                </a:solidFill>
              </a:defRPr>
            </a:pPr>
            <a:r>
              <a:t>Thank you for your gracious invitation to </a:t>
            </a:r>
          </a:p>
          <a:p>
            <a:pPr>
              <a:defRPr sz="3700">
                <a:solidFill>
                  <a:srgbClr val="FFFEFE"/>
                </a:solidFill>
              </a:defRPr>
            </a:pPr>
            <a:r>
              <a:t>spend time with You, my heart responds,</a:t>
            </a:r>
            <a:endParaRPr u="sng"/>
          </a:p>
          <a:p>
            <a:pPr>
              <a:defRPr b="1" i="1" sz="3700" u="sng">
                <a:solidFill>
                  <a:srgbClr val="FFFEF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</a:t>
            </a:r>
            <a:r>
              <a:rPr b="0" i="0">
                <a:latin typeface="Lucida Calligraphy"/>
                <a:ea typeface="Lucida Calligraphy"/>
                <a:cs typeface="Lucida Calligraphy"/>
                <a:sym typeface="Lucida Calligraphy"/>
              </a:rPr>
              <a:t>Lord, I am coming</a:t>
            </a:r>
            <a:r>
              <a:t>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Journey…"/>
          <p:cNvSpPr txBox="1"/>
          <p:nvPr/>
        </p:nvSpPr>
        <p:spPr>
          <a:xfrm>
            <a:off x="6872604" y="2778759"/>
            <a:ext cx="2675891" cy="3395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</a:p>
          <a:p>
            <a:pPr/>
            <a:r>
              <a:t> Journey</a:t>
            </a:r>
          </a:p>
          <a:p>
            <a:pPr/>
            <a:r>
              <a:t>to the</a:t>
            </a:r>
          </a:p>
          <a:p>
            <a:pPr/>
            <a:r>
              <a:t>Heart of God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39700" y="-15240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The Lord has made the heavens his throne;…"/>
          <p:cNvSpPr txBox="1"/>
          <p:nvPr/>
        </p:nvSpPr>
        <p:spPr>
          <a:xfrm>
            <a:off x="3667114" y="764476"/>
            <a:ext cx="7816343" cy="7615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 sz="3300">
                <a:solidFill>
                  <a:srgbClr val="FFFEFE"/>
                </a:solidFill>
              </a:defRPr>
            </a:pPr>
            <a:r>
              <a:t>The Lord has made the heavens his throne;</a:t>
            </a:r>
          </a:p>
          <a:p>
            <a:pPr>
              <a:defRPr sz="3300">
                <a:solidFill>
                  <a:srgbClr val="FFFEFE"/>
                </a:solidFill>
              </a:defRPr>
            </a:pPr>
            <a:r>
              <a:t>from there he rules over everything.</a:t>
            </a:r>
          </a:p>
          <a:p>
            <a:pPr>
              <a:defRPr sz="2200">
                <a:solidFill>
                  <a:srgbClr val="FFFEFE"/>
                </a:solidFill>
              </a:defRPr>
            </a:pPr>
            <a:r>
              <a:t> </a:t>
            </a:r>
            <a:r>
              <a:rPr sz="2600"/>
              <a:t>Ps 103:19</a:t>
            </a:r>
          </a:p>
          <a:p>
            <a:pPr>
              <a:defRPr sz="3300">
                <a:solidFill>
                  <a:srgbClr val="FFFEFE"/>
                </a:solidFill>
              </a:defRPr>
            </a:pPr>
          </a:p>
          <a:p>
            <a:pPr>
              <a:defRPr sz="3300">
                <a:solidFill>
                  <a:srgbClr val="FFFEFE"/>
                </a:solidFill>
              </a:defRPr>
            </a:pPr>
            <a:r>
              <a:t>“I am the first and the last; there is no other God.</a:t>
            </a:r>
          </a:p>
          <a:p>
            <a:pPr>
              <a:defRPr sz="3300">
                <a:solidFill>
                  <a:srgbClr val="FFFEFE"/>
                </a:solidFill>
              </a:defRPr>
            </a:pPr>
            <a:r>
              <a:t>Who is like me? Let him step forward</a:t>
            </a:r>
          </a:p>
          <a:p>
            <a:pPr>
              <a:defRPr sz="3300">
                <a:solidFill>
                  <a:srgbClr val="FFFEFE"/>
                </a:solidFill>
              </a:defRPr>
            </a:pPr>
            <a:r>
              <a:t>and prove his power.”</a:t>
            </a:r>
          </a:p>
          <a:p>
            <a:pPr>
              <a:defRPr sz="2600">
                <a:solidFill>
                  <a:srgbClr val="FFFEFE"/>
                </a:solidFill>
              </a:defRPr>
            </a:pPr>
            <a:r>
              <a:t> Is 44:6-7</a:t>
            </a:r>
          </a:p>
          <a:p>
            <a:pPr>
              <a:defRPr sz="3300">
                <a:solidFill>
                  <a:srgbClr val="FFFEFE"/>
                </a:solidFill>
              </a:defRPr>
            </a:pPr>
          </a:p>
          <a:p>
            <a:pPr>
              <a:defRPr sz="3300">
                <a:solidFill>
                  <a:srgbClr val="FFFEFE"/>
                </a:solidFill>
              </a:defRPr>
            </a:pPr>
            <a:r>
              <a:t>The Lord does whatever pleases him</a:t>
            </a:r>
          </a:p>
          <a:p>
            <a:pPr>
              <a:defRPr sz="3300">
                <a:solidFill>
                  <a:srgbClr val="FFFEFE"/>
                </a:solidFill>
              </a:defRPr>
            </a:pPr>
            <a:r>
              <a:t>throughout heaven and earth.</a:t>
            </a:r>
          </a:p>
          <a:p>
            <a:pPr>
              <a:defRPr sz="2600">
                <a:solidFill>
                  <a:srgbClr val="FFFEFE"/>
                </a:solidFill>
              </a:defRPr>
            </a:pPr>
            <a:r>
              <a:t> Ps 135:6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ow me the right path, O Lord;…"/>
          <p:cNvSpPr txBox="1"/>
          <p:nvPr/>
        </p:nvSpPr>
        <p:spPr>
          <a:xfrm>
            <a:off x="4797742" y="2829083"/>
            <a:ext cx="6825616" cy="3295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Show me the right path, O Lord;</a:t>
            </a:r>
          </a:p>
          <a:p>
            <a:pPr/>
            <a:r>
              <a:t>point out the road for me to follow.</a:t>
            </a:r>
          </a:p>
          <a:p>
            <a:pPr/>
          </a:p>
          <a:p>
            <a:pPr>
              <a:defRPr sz="3500"/>
            </a:pPr>
            <a:r>
              <a:t>Psalm 25:4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image5.tif" descr="image5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53000" y="781050"/>
            <a:ext cx="6350000" cy="7581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image6.tif" descr="image6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08954" y="-2"/>
            <a:ext cx="6858002" cy="9144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Wherever you go, I will go;…"/>
          <p:cNvSpPr txBox="1"/>
          <p:nvPr/>
        </p:nvSpPr>
        <p:spPr>
          <a:xfrm>
            <a:off x="5408739" y="1721972"/>
            <a:ext cx="5452809" cy="4641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 sz="3800">
                <a:solidFill>
                  <a:srgbClr val="FFFEFE"/>
                </a:solidFill>
              </a:defRPr>
            </a:pPr>
            <a:r>
              <a:t>Wherever you go, I will go;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wherever you live, I will live.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Your people will be my people,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and your God will be my God.</a:t>
            </a:r>
          </a:p>
          <a:p>
            <a:pPr>
              <a:defRPr sz="3800">
                <a:solidFill>
                  <a:srgbClr val="FFFEFE"/>
                </a:solidFill>
              </a:defRPr>
            </a:pPr>
          </a:p>
          <a:p>
            <a:pPr>
              <a:defRPr sz="3400">
                <a:solidFill>
                  <a:srgbClr val="FFFEFE"/>
                </a:solidFill>
              </a:defRPr>
            </a:pPr>
            <a:r>
              <a:t>Ruth 1:16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So Ruth went out to gather grain…"/>
          <p:cNvSpPr txBox="1"/>
          <p:nvPr/>
        </p:nvSpPr>
        <p:spPr>
          <a:xfrm>
            <a:off x="5067903" y="676338"/>
            <a:ext cx="6134482" cy="779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 sz="3800">
                <a:solidFill>
                  <a:srgbClr val="FFFEFE"/>
                </a:solidFill>
              </a:defRPr>
            </a:pPr>
            <a:r>
              <a:t>So Ruth went out to gather grain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behind the harvesters. And it</a:t>
            </a:r>
          </a:p>
          <a:p>
            <a:pPr>
              <a:defRPr sz="3800" u="sng">
                <a:solidFill>
                  <a:srgbClr val="FFFEFE"/>
                </a:solidFill>
              </a:defRPr>
            </a:pPr>
            <a:r>
              <a:t>happened</a:t>
            </a:r>
            <a:r>
              <a:rPr u="none"/>
              <a:t>, she found herself 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working in the field that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 belonged to Boaz, the relative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 of her father-in-law, Elimelech.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While she was there, Boaz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      arrived from Bethlehem…</a:t>
            </a:r>
          </a:p>
          <a:p>
            <a:pPr>
              <a:defRPr sz="3800">
                <a:solidFill>
                  <a:srgbClr val="FFFEFE"/>
                </a:solidFill>
              </a:defRPr>
            </a:pPr>
          </a:p>
          <a:p>
            <a:pPr>
              <a:defRPr sz="3400">
                <a:solidFill>
                  <a:srgbClr val="FFFEFE"/>
                </a:solidFill>
              </a:defRPr>
            </a:pPr>
            <a:r>
              <a:t>Ruth 2:3-4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10160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I know about everything you have done…"/>
          <p:cNvSpPr txBox="1"/>
          <p:nvPr/>
        </p:nvSpPr>
        <p:spPr>
          <a:xfrm>
            <a:off x="4691570" y="758412"/>
            <a:ext cx="6887147" cy="7423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>
                <a:solidFill>
                  <a:srgbClr val="FFFEFE"/>
                </a:solidFill>
              </a:defRPr>
            </a:pPr>
            <a:r>
              <a:t>I know about everything you have done</a:t>
            </a:r>
          </a:p>
          <a:p>
            <a:pPr>
              <a:defRPr sz="3600">
                <a:solidFill>
                  <a:srgbClr val="FFFEFE"/>
                </a:solidFill>
              </a:defRPr>
            </a:pPr>
            <a:r>
              <a:t>for your mother-in-law since the death</a:t>
            </a:r>
          </a:p>
          <a:p>
            <a:pPr>
              <a:defRPr sz="3600">
                <a:solidFill>
                  <a:srgbClr val="FFFEFE"/>
                </a:solidFill>
              </a:defRPr>
            </a:pPr>
            <a:r>
              <a:t>of your husband. I have heard how you</a:t>
            </a:r>
          </a:p>
          <a:p>
            <a:pPr>
              <a:defRPr sz="3600">
                <a:solidFill>
                  <a:srgbClr val="FFFEFE"/>
                </a:solidFill>
              </a:defRPr>
            </a:pPr>
            <a:r>
              <a:t>left your father and mother and your</a:t>
            </a:r>
          </a:p>
          <a:p>
            <a:pPr>
              <a:defRPr sz="3600">
                <a:solidFill>
                  <a:srgbClr val="FFFEFE"/>
                </a:solidFill>
              </a:defRPr>
            </a:pPr>
            <a:r>
              <a:t>own land to live here among complete</a:t>
            </a:r>
          </a:p>
          <a:p>
            <a:pPr>
              <a:defRPr sz="3600">
                <a:solidFill>
                  <a:srgbClr val="FFFEFE"/>
                </a:solidFill>
              </a:defRPr>
            </a:pPr>
            <a:r>
              <a:t>strangers. May the Lord, the God of </a:t>
            </a:r>
          </a:p>
          <a:p>
            <a:pPr>
              <a:defRPr sz="3600">
                <a:solidFill>
                  <a:srgbClr val="FFFEFE"/>
                </a:solidFill>
              </a:defRPr>
            </a:pPr>
            <a:r>
              <a:t>Israel, under whose wings you have</a:t>
            </a:r>
          </a:p>
          <a:p>
            <a:pPr>
              <a:defRPr sz="3600">
                <a:solidFill>
                  <a:srgbClr val="FFFEFE"/>
                </a:solidFill>
              </a:defRPr>
            </a:pPr>
            <a:r>
              <a:t>come to seek refuge, reward you fully</a:t>
            </a:r>
          </a:p>
          <a:p>
            <a:pPr>
              <a:defRPr sz="3600">
                <a:solidFill>
                  <a:srgbClr val="FFFEFE"/>
                </a:solidFill>
              </a:defRPr>
            </a:pPr>
            <a:r>
              <a:t>for what you have done.</a:t>
            </a:r>
          </a:p>
          <a:p>
            <a:pPr>
              <a:defRPr sz="2900">
                <a:solidFill>
                  <a:srgbClr val="FFFEFE"/>
                </a:solidFill>
              </a:defRPr>
            </a:pPr>
            <a:r>
              <a:t>Ruth 2:11-12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As soon as you begin to live the…"/>
          <p:cNvSpPr txBox="1"/>
          <p:nvPr/>
        </p:nvSpPr>
        <p:spPr>
          <a:xfrm>
            <a:off x="4960969" y="828927"/>
            <a:ext cx="6334062" cy="7486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 sz="3600">
                <a:solidFill>
                  <a:srgbClr val="FFFEFE"/>
                </a:solidFill>
              </a:defRPr>
            </a:pPr>
            <a:r>
              <a:t>As soon as you begin to live the</a:t>
            </a:r>
          </a:p>
          <a:p>
            <a:pPr>
              <a:defRPr sz="3600">
                <a:solidFill>
                  <a:srgbClr val="FFFEFE"/>
                </a:solidFill>
              </a:defRPr>
            </a:pPr>
            <a:r>
              <a:t>life of faith in God, fascinating</a:t>
            </a:r>
          </a:p>
          <a:p>
            <a:pPr>
              <a:defRPr sz="3600">
                <a:solidFill>
                  <a:srgbClr val="FFFEFE"/>
                </a:solidFill>
              </a:defRPr>
            </a:pPr>
            <a:r>
              <a:t>and luxurious prospects will open</a:t>
            </a:r>
          </a:p>
          <a:p>
            <a:pPr>
              <a:defRPr sz="3600">
                <a:solidFill>
                  <a:srgbClr val="FFFEFE"/>
                </a:solidFill>
              </a:defRPr>
            </a:pPr>
            <a:r>
              <a:t>before you, and these things are </a:t>
            </a:r>
          </a:p>
          <a:p>
            <a:pPr>
              <a:defRPr sz="3600">
                <a:solidFill>
                  <a:srgbClr val="FFFEFE"/>
                </a:solidFill>
              </a:defRPr>
            </a:pPr>
            <a:r>
              <a:t>yours by right; but if you are living</a:t>
            </a:r>
          </a:p>
          <a:p>
            <a:pPr>
              <a:defRPr sz="3600">
                <a:solidFill>
                  <a:srgbClr val="FFFEFE"/>
                </a:solidFill>
              </a:defRPr>
            </a:pPr>
            <a:r>
              <a:t>the life of faith you will exercise your</a:t>
            </a:r>
          </a:p>
          <a:p>
            <a:pPr>
              <a:defRPr sz="3600">
                <a:solidFill>
                  <a:srgbClr val="FFFEFE"/>
                </a:solidFill>
              </a:defRPr>
            </a:pPr>
            <a:r>
              <a:t>right to waive your rights, and </a:t>
            </a:r>
          </a:p>
          <a:p>
            <a:pPr>
              <a:defRPr sz="3600">
                <a:solidFill>
                  <a:srgbClr val="FFFEFE"/>
                </a:solidFill>
              </a:defRPr>
            </a:pPr>
            <a:r>
              <a:t>let God choose for you.</a:t>
            </a:r>
          </a:p>
          <a:p>
            <a:pPr>
              <a:defRPr sz="3600">
                <a:solidFill>
                  <a:srgbClr val="FFFEFE"/>
                </a:solidFill>
              </a:defRPr>
            </a:pPr>
          </a:p>
          <a:p>
            <a:pPr>
              <a:defRPr sz="3600">
                <a:solidFill>
                  <a:srgbClr val="FFFEFE"/>
                </a:solidFill>
              </a:defRPr>
            </a:pPr>
            <a:r>
              <a:t>Oswald Chambers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image6.tif" descr="image6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08954" y="-2"/>
            <a:ext cx="6858002" cy="9144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Then the women of the town said to…"/>
          <p:cNvSpPr txBox="1"/>
          <p:nvPr/>
        </p:nvSpPr>
        <p:spPr>
          <a:xfrm>
            <a:off x="4314618" y="1057052"/>
            <a:ext cx="7641051" cy="7029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>
                <a:solidFill>
                  <a:srgbClr val="FFFEFE"/>
                </a:solidFill>
              </a:defRPr>
            </a:pPr>
            <a:r>
              <a:t>Then the women of the town said to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Naomi, “Praise the Lord, who has now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provided a redeemer for your family!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May he restore your youth and care for 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you in your old age. For he is the son of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your daughter-in-law who loves you and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has been better to you than seven sons!”</a:t>
            </a:r>
          </a:p>
          <a:p>
            <a:pPr>
              <a:defRPr sz="3800">
                <a:solidFill>
                  <a:srgbClr val="FFFEFE"/>
                </a:solidFill>
              </a:defRPr>
            </a:pPr>
          </a:p>
          <a:p>
            <a:pPr>
              <a:defRPr sz="3100">
                <a:solidFill>
                  <a:srgbClr val="FFFEFE"/>
                </a:solidFill>
              </a:defRPr>
            </a:pPr>
            <a:r>
              <a:t>Ruth 4:14-15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This is what the Lord says—…"/>
          <p:cNvSpPr txBox="1"/>
          <p:nvPr/>
        </p:nvSpPr>
        <p:spPr>
          <a:xfrm>
            <a:off x="5008054" y="1482216"/>
            <a:ext cx="6254179" cy="6179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/>
            </a:pPr>
            <a:r>
              <a:t>This is what the Lord says—</a:t>
            </a:r>
          </a:p>
          <a:p>
            <a:pPr>
              <a:defRPr sz="3800"/>
            </a:pPr>
            <a:r>
              <a:t>your Redeemer, the Holy One</a:t>
            </a:r>
          </a:p>
          <a:p>
            <a:pPr>
              <a:defRPr sz="3800"/>
            </a:pPr>
            <a:r>
              <a:t>of Israel: “I am the Lord your</a:t>
            </a:r>
          </a:p>
          <a:p>
            <a:pPr>
              <a:defRPr sz="3800"/>
            </a:pPr>
            <a:r>
              <a:t>God, who teaches you what is</a:t>
            </a:r>
          </a:p>
          <a:p>
            <a:pPr>
              <a:defRPr sz="3800"/>
            </a:pPr>
            <a:r>
              <a:t>good for you and leads you along</a:t>
            </a:r>
          </a:p>
          <a:p>
            <a:pPr>
              <a:defRPr sz="3800"/>
            </a:pPr>
            <a:r>
              <a:t>the paths you should follow.”</a:t>
            </a:r>
          </a:p>
          <a:p>
            <a:pPr>
              <a:defRPr sz="3800"/>
            </a:pPr>
          </a:p>
          <a:p>
            <a:pPr>
              <a:defRPr sz="2800"/>
            </a:pPr>
            <a:r>
              <a:t>Isaiah 48:17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The Lord is my shepherd;…"/>
          <p:cNvSpPr txBox="1"/>
          <p:nvPr/>
        </p:nvSpPr>
        <p:spPr>
          <a:xfrm>
            <a:off x="4829365" y="2452031"/>
            <a:ext cx="5047870" cy="3156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 sz="4100">
                <a:solidFill>
                  <a:srgbClr val="FFFEFE"/>
                </a:solidFill>
              </a:defRPr>
            </a:pPr>
            <a:r>
              <a:t>The Lord is my shepherd;</a:t>
            </a:r>
          </a:p>
          <a:p>
            <a:pPr>
              <a:defRPr sz="4100">
                <a:solidFill>
                  <a:srgbClr val="FFFEFE"/>
                </a:solidFill>
              </a:defRPr>
            </a:pPr>
            <a:r>
              <a:t>I have all that I need.</a:t>
            </a:r>
          </a:p>
          <a:p>
            <a:pPr>
              <a:defRPr sz="4100">
                <a:solidFill>
                  <a:srgbClr val="FFFEFE"/>
                </a:solidFill>
              </a:defRPr>
            </a:pPr>
          </a:p>
          <a:p>
            <a:pPr>
              <a:defRPr sz="3200">
                <a:solidFill>
                  <a:srgbClr val="FFFEFE"/>
                </a:solidFill>
              </a:defRPr>
            </a:pPr>
            <a:r>
              <a:t>Psalm 23:1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How to let God choose for you…"/>
          <p:cNvSpPr txBox="1"/>
          <p:nvPr/>
        </p:nvSpPr>
        <p:spPr>
          <a:xfrm>
            <a:off x="1809750" y="379963"/>
            <a:ext cx="12636500" cy="8384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u="sng">
                <a:solidFill>
                  <a:srgbClr val="FFFEFE"/>
                </a:solidFill>
              </a:defRPr>
            </a:pPr>
            <a:r>
              <a:t>How to let God choose for you</a:t>
            </a:r>
          </a:p>
          <a:p>
            <a:pPr>
              <a:defRPr>
                <a:solidFill>
                  <a:srgbClr val="FFFEFE"/>
                </a:solidFill>
              </a:defRPr>
            </a:pP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1)   Let the Lord be your shepherd</a:t>
            </a:r>
          </a:p>
          <a:p>
            <a:pPr>
              <a:defRPr sz="3800">
                <a:solidFill>
                  <a:srgbClr val="FFFEFE"/>
                </a:solidFill>
              </a:defRPr>
            </a:pP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2)   Pray and wait for God</a:t>
            </a:r>
            <a:r>
              <a:rPr>
                <a:latin typeface="Arial"/>
                <a:ea typeface="Arial"/>
                <a:cs typeface="Arial"/>
                <a:sym typeface="Arial"/>
              </a:rPr>
              <a:t>’</a:t>
            </a:r>
            <a:r>
              <a:t>s leading and peace</a:t>
            </a:r>
          </a:p>
          <a:p>
            <a:pPr>
              <a:defRPr sz="3800">
                <a:solidFill>
                  <a:srgbClr val="FFFEFE"/>
                </a:solidFill>
              </a:defRPr>
            </a:pPr>
          </a:p>
          <a:p>
            <a:pPr lvl="5" algn="l">
              <a:defRPr sz="3800">
                <a:solidFill>
                  <a:srgbClr val="FFFEFE"/>
                </a:solidFill>
              </a:defRPr>
            </a:pPr>
            <a:r>
              <a:t>                        </a:t>
            </a:r>
            <a:r>
              <a:rPr sz="3300"/>
              <a:t>Your own ears will hear him. Right behind you a voice</a:t>
            </a:r>
            <a:r>
              <a:t>                     </a:t>
            </a:r>
            <a:endParaRPr sz="3300"/>
          </a:p>
          <a:p>
            <a:pPr>
              <a:defRPr sz="3800">
                <a:solidFill>
                  <a:srgbClr val="FFFEFE"/>
                </a:solidFill>
              </a:defRPr>
            </a:pPr>
            <a:r>
              <a:rPr sz="3300"/>
              <a:t>will say, “This is the way you should go…”</a:t>
            </a:r>
            <a:r>
              <a:t>  </a:t>
            </a:r>
          </a:p>
          <a:p>
            <a:pPr>
              <a:defRPr sz="2900">
                <a:solidFill>
                  <a:srgbClr val="FFFEFE"/>
                </a:solidFill>
              </a:defRPr>
            </a:pPr>
            <a:r>
              <a:t>(Isaiah 30:21)</a:t>
            </a:r>
          </a:p>
          <a:p>
            <a:pPr algn="l">
              <a:defRPr sz="3400">
                <a:solidFill>
                  <a:srgbClr val="FFFEFE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When in doubt, don’t…"/>
          <p:cNvSpPr txBox="1"/>
          <p:nvPr/>
        </p:nvSpPr>
        <p:spPr>
          <a:xfrm>
            <a:off x="5056316" y="2825077"/>
            <a:ext cx="5533768" cy="3303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buClr>
                <a:srgbClr val="FFFEFE"/>
              </a:buClr>
              <a:buSzPct val="171000"/>
              <a:buFont typeface="Noteworthy Light"/>
              <a:buChar char="•"/>
              <a:defRPr sz="3900">
                <a:solidFill>
                  <a:srgbClr val="FFFEFE"/>
                </a:solidFill>
              </a:defRPr>
            </a:pPr>
            <a:r>
              <a:t>When in doubt, don</a:t>
            </a:r>
            <a:r>
              <a:rPr>
                <a:latin typeface="Arial"/>
                <a:ea typeface="Arial"/>
                <a:cs typeface="Arial"/>
                <a:sym typeface="Arial"/>
              </a:rPr>
              <a:t>’</a:t>
            </a:r>
            <a:r>
              <a:t>t</a:t>
            </a:r>
          </a:p>
          <a:p>
            <a:pPr>
              <a:defRPr sz="3900">
                <a:solidFill>
                  <a:srgbClr val="FFFEFE"/>
                </a:solidFill>
              </a:defRPr>
            </a:pPr>
          </a:p>
          <a:p>
            <a:pPr>
              <a:buClr>
                <a:srgbClr val="FFFEFE"/>
              </a:buClr>
              <a:buSzPct val="171000"/>
              <a:buFont typeface="Noteworthy Light"/>
              <a:buChar char="•"/>
              <a:defRPr sz="3900">
                <a:solidFill>
                  <a:srgbClr val="FFFEFE"/>
                </a:solidFill>
              </a:defRPr>
            </a:pPr>
            <a:r>
              <a:t>Keep going until He checks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“To know the will of God,…"/>
          <p:cNvSpPr txBox="1"/>
          <p:nvPr/>
        </p:nvSpPr>
        <p:spPr>
          <a:xfrm>
            <a:off x="4641390" y="3720427"/>
            <a:ext cx="6973220" cy="1703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900">
                <a:solidFill>
                  <a:srgbClr val="FFFEF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</a:t>
            </a:r>
            <a:r>
              <a:rPr>
                <a:latin typeface="Lucida Calligraphy"/>
                <a:ea typeface="Lucida Calligraphy"/>
                <a:cs typeface="Lucida Calligraphy"/>
                <a:sym typeface="Lucida Calligraphy"/>
              </a:rPr>
              <a:t>To know the will of God,</a:t>
            </a:r>
            <a:endParaRPr>
              <a:latin typeface="Lucida Calligraphy"/>
              <a:ea typeface="Lucida Calligraphy"/>
              <a:cs typeface="Lucida Calligraphy"/>
              <a:sym typeface="Lucida Calligraphy"/>
            </a:endParaRPr>
          </a:p>
          <a:p>
            <a:pPr>
              <a:defRPr sz="3900">
                <a:solidFill>
                  <a:srgbClr val="FFFEFE"/>
                </a:solidFill>
              </a:defRPr>
            </a:pPr>
            <a:r>
              <a:t>you should have no will of your own.</a:t>
            </a:r>
            <a:r>
              <a:rPr>
                <a:latin typeface="Arial"/>
                <a:ea typeface="Arial"/>
                <a:cs typeface="Arial"/>
                <a:sym typeface="Arial"/>
              </a:rPr>
              <a:t>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Beloved, whenever you are in doubt as to…"/>
          <p:cNvSpPr txBox="1"/>
          <p:nvPr/>
        </p:nvSpPr>
        <p:spPr>
          <a:xfrm>
            <a:off x="4215383" y="866647"/>
            <a:ext cx="7215633" cy="7220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defRPr sz="3200">
                <a:solidFill>
                  <a:srgbClr val="FFFFFF"/>
                </a:solidFill>
                <a:uFillTx/>
              </a:defRPr>
            </a:pPr>
            <a:r>
              <a:t>Beloved, whenever you are in doubt as to</a:t>
            </a:r>
          </a:p>
          <a:p>
            <a:pPr defTabSz="825500">
              <a:defRPr sz="3200">
                <a:solidFill>
                  <a:srgbClr val="FFFFFF"/>
                </a:solidFill>
                <a:uFillTx/>
              </a:defRPr>
            </a:pPr>
            <a:r>
              <a:t>which way to turn, submit your judgment</a:t>
            </a:r>
          </a:p>
          <a:p>
            <a:pPr defTabSz="825500">
              <a:defRPr sz="3200">
                <a:solidFill>
                  <a:srgbClr val="FFFFFF"/>
                </a:solidFill>
                <a:uFillTx/>
              </a:defRPr>
            </a:pPr>
            <a:r>
              <a:t>absolutely to the Spirit of God, asking Him </a:t>
            </a:r>
          </a:p>
          <a:p>
            <a:pPr defTabSz="825500">
              <a:defRPr sz="3200">
                <a:solidFill>
                  <a:srgbClr val="FFFFFF"/>
                </a:solidFill>
                <a:uFillTx/>
              </a:defRPr>
            </a:pPr>
            <a:r>
              <a:t>to shut every door but the right one.</a:t>
            </a:r>
          </a:p>
          <a:p>
            <a:pPr defTabSz="825500">
              <a:defRPr sz="3200">
                <a:solidFill>
                  <a:srgbClr val="FFFFFF"/>
                </a:solidFill>
                <a:uFillTx/>
              </a:defRPr>
            </a:pPr>
            <a:r>
              <a:t>Say to Him, “Blessed Spirit, I give to You the</a:t>
            </a:r>
          </a:p>
          <a:p>
            <a:pPr defTabSz="825500">
              <a:defRPr sz="3200">
                <a:solidFill>
                  <a:srgbClr val="FFFFFF"/>
                </a:solidFill>
                <a:uFillTx/>
              </a:defRPr>
            </a:pPr>
            <a:r>
              <a:t>entire responsibility of closing every road and </a:t>
            </a:r>
          </a:p>
          <a:p>
            <a:pPr defTabSz="825500">
              <a:defRPr sz="3200">
                <a:solidFill>
                  <a:srgbClr val="FFFFFF"/>
                </a:solidFill>
                <a:uFillTx/>
              </a:defRPr>
            </a:pPr>
            <a:r>
              <a:t>stopping every step that is not of God. Let me</a:t>
            </a:r>
          </a:p>
          <a:p>
            <a:pPr defTabSz="825500">
              <a:defRPr sz="3200">
                <a:solidFill>
                  <a:srgbClr val="FFFFFF"/>
                </a:solidFill>
                <a:uFillTx/>
              </a:defRPr>
            </a:pPr>
            <a:r>
              <a:t>hear Your voice behind me whenever I turn</a:t>
            </a:r>
          </a:p>
          <a:p>
            <a:pPr defTabSz="825500">
              <a:defRPr sz="3200">
                <a:solidFill>
                  <a:srgbClr val="FFFFFF"/>
                </a:solidFill>
                <a:uFillTx/>
              </a:defRPr>
            </a:pPr>
            <a:r>
              <a:t>aside to the right or to the left.”</a:t>
            </a:r>
          </a:p>
          <a:p>
            <a:pPr defTabSz="825500">
              <a:defRPr sz="3200">
                <a:solidFill>
                  <a:srgbClr val="FFFFFF"/>
                </a:solidFill>
                <a:uFillTx/>
              </a:defRPr>
            </a:pPr>
          </a:p>
          <a:p>
            <a:pPr defTabSz="825500">
              <a:defRPr sz="3200">
                <a:solidFill>
                  <a:srgbClr val="FFFFFF"/>
                </a:solidFill>
                <a:uFillTx/>
              </a:defRPr>
            </a:pPr>
            <a:r>
              <a:t>Streams in the Desert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Hold on to the faithfulness of God.…"/>
          <p:cNvSpPr txBox="1"/>
          <p:nvPr/>
        </p:nvSpPr>
        <p:spPr>
          <a:xfrm>
            <a:off x="4494053" y="1673478"/>
            <a:ext cx="7282181" cy="5797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EFE"/>
                </a:solidFill>
              </a:defRPr>
            </a:pPr>
            <a:r>
              <a:t>Hold on to the faithfulness of God.</a:t>
            </a:r>
          </a:p>
          <a:p>
            <a:pPr>
              <a:defRPr>
                <a:solidFill>
                  <a:srgbClr val="FFFEFE"/>
                </a:solidFill>
              </a:defRPr>
            </a:pPr>
            <a:r>
              <a:t>Believe, when you do not understand,</a:t>
            </a:r>
          </a:p>
          <a:p>
            <a:pPr>
              <a:defRPr>
                <a:solidFill>
                  <a:srgbClr val="FFFEFE"/>
                </a:solidFill>
              </a:defRPr>
            </a:pPr>
            <a:r>
              <a:t>that he knows all about you, that he</a:t>
            </a:r>
          </a:p>
          <a:p>
            <a:pPr>
              <a:defRPr>
                <a:solidFill>
                  <a:srgbClr val="FFFEFE"/>
                </a:solidFill>
              </a:defRPr>
            </a:pPr>
            <a:r>
              <a:t>is committed to taking care of you.</a:t>
            </a:r>
          </a:p>
          <a:p>
            <a:pPr>
              <a:defRPr>
                <a:solidFill>
                  <a:srgbClr val="FFFEFE"/>
                </a:solidFill>
              </a:defRPr>
            </a:pPr>
            <a:r>
              <a:t>He has promised it.</a:t>
            </a:r>
          </a:p>
          <a:p>
            <a:pPr>
              <a:defRPr>
                <a:solidFill>
                  <a:srgbClr val="FFFEFE"/>
                </a:solidFill>
              </a:defRPr>
            </a:pPr>
          </a:p>
          <a:p>
            <a:pPr>
              <a:defRPr sz="3600">
                <a:solidFill>
                  <a:srgbClr val="FFFEFE"/>
                </a:solidFill>
              </a:defRPr>
            </a:pPr>
            <a:r>
              <a:t>D. Martyn Lloyd-Jones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God always gives His best…"/>
          <p:cNvSpPr txBox="1"/>
          <p:nvPr/>
        </p:nvSpPr>
        <p:spPr>
          <a:xfrm>
            <a:off x="5670645" y="2644838"/>
            <a:ext cx="4914710" cy="3854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 sz="3800">
                <a:solidFill>
                  <a:srgbClr val="FFFEFE"/>
                </a:solidFill>
              </a:defRPr>
            </a:pPr>
            <a:r>
              <a:t>God always gives His best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to those who leave the</a:t>
            </a:r>
          </a:p>
          <a:p>
            <a:pPr>
              <a:defRPr sz="3800">
                <a:solidFill>
                  <a:srgbClr val="FFFEFE"/>
                </a:solidFill>
              </a:defRPr>
            </a:pPr>
            <a:r>
              <a:t>choice with Him.</a:t>
            </a:r>
          </a:p>
          <a:p>
            <a:pPr>
              <a:defRPr sz="3800">
                <a:solidFill>
                  <a:srgbClr val="FFFEFE"/>
                </a:solidFill>
              </a:defRPr>
            </a:pPr>
          </a:p>
          <a:p>
            <a:pPr>
              <a:defRPr sz="3400">
                <a:solidFill>
                  <a:srgbClr val="FFFEFE"/>
                </a:solidFill>
              </a:defRPr>
            </a:pPr>
            <a:r>
              <a:t>Jim Elliot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Christian contentment is that sweet,…"/>
          <p:cNvSpPr txBox="1"/>
          <p:nvPr/>
        </p:nvSpPr>
        <p:spPr>
          <a:xfrm>
            <a:off x="4303719" y="1839857"/>
            <a:ext cx="7308216" cy="5451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>
                <a:solidFill>
                  <a:srgbClr val="FFFEFE"/>
                </a:solidFill>
              </a:defRPr>
            </a:pPr>
            <a:r>
              <a:t>Christian contentment is that sweet,</a:t>
            </a:r>
          </a:p>
          <a:p>
            <a:pPr>
              <a:defRPr>
                <a:solidFill>
                  <a:srgbClr val="FFFEFE"/>
                </a:solidFill>
              </a:defRPr>
            </a:pPr>
            <a:r>
              <a:t>inward, quiet, gracious frame of spirit,</a:t>
            </a:r>
          </a:p>
          <a:p>
            <a:pPr>
              <a:defRPr>
                <a:solidFill>
                  <a:srgbClr val="FFFEFE"/>
                </a:solidFill>
              </a:defRPr>
            </a:pPr>
            <a:r>
              <a:t>which freely submits to and delights in</a:t>
            </a:r>
          </a:p>
          <a:p>
            <a:pPr>
              <a:defRPr>
                <a:solidFill>
                  <a:srgbClr val="FFFEFE"/>
                </a:solidFill>
              </a:defRPr>
            </a:pPr>
            <a:r>
              <a:t>God</a:t>
            </a:r>
            <a:r>
              <a:rPr>
                <a:latin typeface="Arial"/>
                <a:ea typeface="Arial"/>
                <a:cs typeface="Arial"/>
                <a:sym typeface="Arial"/>
              </a:rPr>
              <a:t>’</a:t>
            </a:r>
            <a:r>
              <a:t>s wise and fatherly disposal in</a:t>
            </a:r>
          </a:p>
          <a:p>
            <a:pPr>
              <a:defRPr>
                <a:solidFill>
                  <a:srgbClr val="FFFEFE"/>
                </a:solidFill>
              </a:defRPr>
            </a:pPr>
            <a:r>
              <a:t>every condition.</a:t>
            </a:r>
          </a:p>
          <a:p>
            <a:pPr>
              <a:defRPr sz="3400">
                <a:solidFill>
                  <a:srgbClr val="FFFEFE"/>
                </a:solidFill>
              </a:defRPr>
            </a:pPr>
          </a:p>
          <a:p>
            <a:pPr>
              <a:defRPr sz="3000">
                <a:solidFill>
                  <a:srgbClr val="FFFEFE"/>
                </a:solidFill>
              </a:defRPr>
            </a:pPr>
            <a:r>
              <a:t>Jeremiah Burroughs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Not that I was ever in need, for I have learned how to be content with whatever I have.…"/>
          <p:cNvSpPr txBox="1"/>
          <p:nvPr/>
        </p:nvSpPr>
        <p:spPr>
          <a:xfrm>
            <a:off x="4585493" y="2195290"/>
            <a:ext cx="7099302" cy="3867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sz="4100">
                <a:solidFill>
                  <a:srgbClr val="FFFEFE"/>
                </a:solidFill>
              </a:defRPr>
            </a:pPr>
            <a:r>
              <a:t>Not that I was ever in need, for I have </a:t>
            </a:r>
            <a:r>
              <a:rPr u="sng"/>
              <a:t>learned</a:t>
            </a:r>
            <a:r>
              <a:t> how to be content with whatever I have.</a:t>
            </a:r>
          </a:p>
          <a:p>
            <a:pPr>
              <a:defRPr sz="3500">
                <a:solidFill>
                  <a:srgbClr val="FFFEFE"/>
                </a:solidFill>
              </a:defRPr>
            </a:pPr>
          </a:p>
          <a:p>
            <a:pPr>
              <a:defRPr sz="3100">
                <a:solidFill>
                  <a:srgbClr val="FFFEFE"/>
                </a:solidFill>
              </a:defRPr>
            </a:pPr>
            <a:r>
              <a:t>Philippians 4:11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Contentment is being satisfied…"/>
          <p:cNvSpPr txBox="1"/>
          <p:nvPr/>
        </p:nvSpPr>
        <p:spPr>
          <a:xfrm>
            <a:off x="3351529" y="3305619"/>
            <a:ext cx="9567229" cy="1821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1200"/>
              </a:spcBef>
              <a:defRPr sz="3800">
                <a:solidFill>
                  <a:srgbClr val="FFFEFE"/>
                </a:solidFill>
              </a:defRPr>
            </a:pPr>
            <a:r>
              <a:t>        Contentment is being satisfied </a:t>
            </a:r>
          </a:p>
          <a:p>
            <a:pPr algn="l">
              <a:spcBef>
                <a:spcPts val="1200"/>
              </a:spcBef>
              <a:defRPr sz="3800">
                <a:solidFill>
                  <a:srgbClr val="FFFEFE"/>
                </a:solidFill>
              </a:defRPr>
            </a:pPr>
            <a:r>
              <a:t>               with what is available.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IMG_0922.jpg" descr="IMG_09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3100" y="0"/>
            <a:ext cx="12192000" cy="914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2.png" descr="image2.png"/>
          <p:cNvPicPr>
            <a:picLocks noChangeAspect="1"/>
          </p:cNvPicPr>
          <p:nvPr/>
        </p:nvPicPr>
        <p:blipFill>
          <a:blip r:embed="rId4">
            <a:extLst/>
          </a:blip>
          <a:srcRect l="6119" t="6257" r="2873" b="6500"/>
          <a:stretch>
            <a:fillRect/>
          </a:stretch>
        </p:blipFill>
        <p:spPr>
          <a:xfrm>
            <a:off x="5055393" y="592666"/>
            <a:ext cx="6159502" cy="7124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IMG_1529.jpg" descr="IMG_15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2000" y="0"/>
            <a:ext cx="12192000" cy="914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He is most glorified in us…"/>
          <p:cNvSpPr txBox="1"/>
          <p:nvPr/>
        </p:nvSpPr>
        <p:spPr>
          <a:xfrm>
            <a:off x="5425916" y="2660643"/>
            <a:ext cx="5418456" cy="3822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EFE"/>
                </a:solidFill>
              </a:defRPr>
            </a:pPr>
            <a:r>
              <a:t>He is most glorified in us</a:t>
            </a:r>
          </a:p>
          <a:p>
            <a:pPr>
              <a:defRPr>
                <a:solidFill>
                  <a:srgbClr val="FFFEFE"/>
                </a:solidFill>
              </a:defRPr>
            </a:pPr>
            <a:r>
              <a:t>when we are most satisfied</a:t>
            </a:r>
          </a:p>
          <a:p>
            <a:pPr>
              <a:defRPr>
                <a:solidFill>
                  <a:srgbClr val="FFFEFE"/>
                </a:solidFill>
              </a:defRPr>
            </a:pPr>
            <a:r>
              <a:t> in Him.</a:t>
            </a:r>
          </a:p>
          <a:p>
            <a:pPr algn="l">
              <a:lnSpc>
                <a:spcPct val="90000"/>
              </a:lnSpc>
              <a:defRPr sz="3400">
                <a:solidFill>
                  <a:srgbClr val="FFFEFE"/>
                </a:solidFill>
              </a:defRPr>
            </a:pPr>
          </a:p>
          <a:p>
            <a:pPr>
              <a:lnSpc>
                <a:spcPct val="90000"/>
              </a:lnSpc>
              <a:defRPr sz="3000">
                <a:solidFill>
                  <a:srgbClr val="FFFEFE"/>
                </a:solidFill>
              </a:defRPr>
            </a:pPr>
            <a:r>
              <a:t>Sam Storms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…He who holds the universe in His hand…"/>
          <p:cNvSpPr txBox="1"/>
          <p:nvPr/>
        </p:nvSpPr>
        <p:spPr>
          <a:xfrm>
            <a:off x="3144575" y="1576017"/>
            <a:ext cx="8417450" cy="4908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 sz="4100">
                <a:solidFill>
                  <a:srgbClr val="FFFEFE"/>
                </a:solidFill>
              </a:defRPr>
            </a:pPr>
            <a:r>
              <a:t>…He who holds the universe in His hand</a:t>
            </a:r>
          </a:p>
          <a:p>
            <a:pPr>
              <a:defRPr sz="4100">
                <a:solidFill>
                  <a:srgbClr val="FFFEFE"/>
                </a:solidFill>
              </a:defRPr>
            </a:pPr>
            <a:r>
              <a:t>as though it were a very little thing,—He</a:t>
            </a:r>
          </a:p>
          <a:p>
            <a:pPr>
              <a:defRPr sz="4100">
                <a:solidFill>
                  <a:srgbClr val="FFFEFE"/>
                </a:solidFill>
              </a:defRPr>
            </a:pPr>
            <a:r>
              <a:t>is your shepherd, and has charged Himself</a:t>
            </a:r>
          </a:p>
          <a:p>
            <a:pPr>
              <a:defRPr sz="4100">
                <a:solidFill>
                  <a:srgbClr val="FFFEFE"/>
                </a:solidFill>
              </a:defRPr>
            </a:pPr>
            <a:r>
              <a:t>with the care and keeping of you…</a:t>
            </a:r>
          </a:p>
          <a:p>
            <a:pPr>
              <a:defRPr sz="4100">
                <a:solidFill>
                  <a:srgbClr val="FFFEFE"/>
                </a:solidFill>
              </a:defRPr>
            </a:pPr>
          </a:p>
          <a:p>
            <a:pPr>
              <a:defRPr sz="3500">
                <a:solidFill>
                  <a:srgbClr val="FFFEFE"/>
                </a:solidFill>
              </a:defRPr>
            </a:pPr>
            <a:r>
              <a:t>H. W. Smith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6244888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Need - a necessity"/>
          <p:cNvSpPr txBox="1"/>
          <p:nvPr/>
        </p:nvSpPr>
        <p:spPr>
          <a:xfrm>
            <a:off x="5164512" y="3188133"/>
            <a:ext cx="4340797" cy="1006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4900">
                <a:solidFill>
                  <a:srgbClr val="FFFEFE"/>
                </a:solidFill>
              </a:defRPr>
            </a:lvl1pPr>
          </a:lstStyle>
          <a:p>
            <a:pPr/>
            <a:r>
              <a:t>Need - a necessity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FEFEFE"/>
      </a:dk1>
      <a:lt1>
        <a:srgbClr val="FEFEFE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Lucida Grande"/>
        <a:ea typeface="Lucida Grande"/>
        <a:cs typeface="Lucida Grand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EF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EFEFE"/>
            </a:solidFill>
            <a:effectLst/>
            <a:uFill>
              <a:solidFill>
                <a:srgbClr val="FFFEFE"/>
              </a:solidFill>
            </a:uFill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EFEFE"/>
            </a:solidFill>
            <a:effectLst/>
            <a:uFill>
              <a:solidFill>
                <a:srgbClr val="FFFEFE"/>
              </a:solidFill>
            </a:uFill>
            <a:latin typeface="Lucida Calligraphy"/>
            <a:ea typeface="Lucida Calligraphy"/>
            <a:cs typeface="Lucida Calligraphy"/>
            <a:sym typeface="Lucida Calligraph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Lucida Grande"/>
        <a:ea typeface="Lucida Grande"/>
        <a:cs typeface="Lucida Grand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EF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EFEFE"/>
            </a:solidFill>
            <a:effectLst/>
            <a:uFill>
              <a:solidFill>
                <a:srgbClr val="FFFEFE"/>
              </a:solidFill>
            </a:uFill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EFEFE"/>
            </a:solidFill>
            <a:effectLst/>
            <a:uFill>
              <a:solidFill>
                <a:srgbClr val="FFFEFE"/>
              </a:solidFill>
            </a:uFill>
            <a:latin typeface="Lucida Calligraphy"/>
            <a:ea typeface="Lucida Calligraphy"/>
            <a:cs typeface="Lucida Calligraphy"/>
            <a:sym typeface="Lucida Calligraph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